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73" r:id="rId5"/>
    <p:sldId id="274" r:id="rId6"/>
    <p:sldId id="267" r:id="rId7"/>
    <p:sldId id="268" r:id="rId8"/>
    <p:sldId id="322" r:id="rId9"/>
    <p:sldId id="29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11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announcements ?</a:t>
            </a:r>
            <a:endParaRPr lang="en-US" dirty="0"/>
          </a:p>
        </p:txBody>
      </p:sp>
      <p:pic>
        <p:nvPicPr>
          <p:cNvPr id="29698" name="Picture 2" descr="http://www.franklincountyema.org/db/images/amateur_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4572000" cy="452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Steve Konrad AF7DD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Multnomah County ECC: </a:t>
            </a:r>
            <a:r>
              <a:rPr lang="en-US" dirty="0" smtClean="0"/>
              <a:t>Deb Provo KK7DEB</a:t>
            </a:r>
            <a:endParaRPr lang="en-US" dirty="0"/>
          </a:p>
          <a:p>
            <a:r>
              <a:rPr lang="en-US" dirty="0"/>
              <a:t>Portland Bureau of Emergency Management: Brian Cochrane KE7QPV</a:t>
            </a:r>
          </a:p>
          <a:p>
            <a:r>
              <a:rPr lang="en-US" dirty="0"/>
              <a:t>City of </a:t>
            </a:r>
            <a:r>
              <a:rPr lang="en-US" dirty="0" smtClean="0"/>
              <a:t>Gresham and East County: </a:t>
            </a:r>
            <a:r>
              <a:rPr lang="en-US" dirty="0"/>
              <a:t>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Red Cross: John </a:t>
            </a:r>
            <a:r>
              <a:rPr lang="en-US" dirty="0" err="1"/>
              <a:t>Beaston</a:t>
            </a:r>
            <a:r>
              <a:rPr lang="en-US" dirty="0"/>
              <a:t> K7TY</a:t>
            </a:r>
          </a:p>
          <a:p>
            <a:r>
              <a:rPr lang="en-US" dirty="0"/>
              <a:t>Oregon Food Bank: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Hargie</a:t>
            </a:r>
            <a:r>
              <a:rPr lang="en-US" dirty="0"/>
              <a:t> K7KAH</a:t>
            </a:r>
          </a:p>
          <a:p>
            <a:r>
              <a:rPr lang="en-US" dirty="0"/>
              <a:t>Lewis and Clark College: Julie Couch </a:t>
            </a:r>
            <a:r>
              <a:rPr lang="en-US" dirty="0" smtClean="0"/>
              <a:t>W7OW</a:t>
            </a:r>
            <a:endParaRPr lang="en-US" dirty="0"/>
          </a:p>
          <a:p>
            <a:r>
              <a:rPr lang="en-US" dirty="0"/>
              <a:t>Rover: </a:t>
            </a:r>
            <a:r>
              <a:rPr lang="en-US" dirty="0" smtClean="0"/>
              <a:t>Michael </a:t>
            </a:r>
            <a:r>
              <a:rPr lang="en-US" dirty="0" err="1" smtClean="0"/>
              <a:t>Schilmoeller</a:t>
            </a:r>
            <a:r>
              <a:rPr lang="en-US" dirty="0" smtClean="0"/>
              <a:t> AE7XP</a:t>
            </a:r>
          </a:p>
          <a:p>
            <a:r>
              <a:rPr lang="en-US" dirty="0" smtClean="0"/>
              <a:t>Field Net Control – Adam Karol KF7LJH</a:t>
            </a:r>
          </a:p>
          <a:p>
            <a:r>
              <a:rPr lang="en-US" dirty="0" smtClean="0"/>
              <a:t>West Side Field Relay Team – Steve Hall W7SRH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r>
              <a:rPr lang="en-US" dirty="0" smtClean="0"/>
              <a:t>Events Completed</a:t>
            </a:r>
          </a:p>
          <a:p>
            <a:r>
              <a:rPr lang="en-US" dirty="0" smtClean="0"/>
              <a:t>Events Upcoming</a:t>
            </a:r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PARC: Fourth Friday of the Month, 7:30pm at Liberty Centre Building (W7LT.org) </a:t>
            </a:r>
          </a:p>
          <a:p>
            <a:endParaRPr lang="en-US" dirty="0" smtClean="0"/>
          </a:p>
          <a:p>
            <a:r>
              <a:rPr lang="en-US" dirty="0" smtClean="0"/>
              <a:t>HVARC: Third Thursday of the Month, 7:30pm MHCC Rm 1001 (WB7QIW.org) – </a:t>
            </a:r>
          </a:p>
          <a:p>
            <a:endParaRPr lang="en-US" dirty="0" smtClean="0"/>
          </a:p>
          <a:p>
            <a:r>
              <a:rPr lang="en-US" dirty="0" smtClean="0"/>
              <a:t>ARES net: Wednesdays 7:00pm on 146.840</a:t>
            </a:r>
          </a:p>
          <a:p>
            <a:pPr lvl="1"/>
            <a:r>
              <a:rPr lang="en-US" dirty="0" smtClean="0"/>
              <a:t>Sign Up and Do It!</a:t>
            </a:r>
          </a:p>
          <a:p>
            <a:endParaRPr lang="en-US" dirty="0" smtClean="0"/>
          </a:p>
          <a:p>
            <a:r>
              <a:rPr lang="en-US" dirty="0" smtClean="0"/>
              <a:t>NWTTN: Nightly at 6:05pm on WORC repeaters.</a:t>
            </a:r>
          </a:p>
          <a:p>
            <a:endParaRPr lang="en-US" dirty="0" smtClean="0"/>
          </a:p>
          <a:p>
            <a:r>
              <a:rPr lang="en-US" dirty="0" smtClean="0"/>
              <a:t>Neighborhood </a:t>
            </a:r>
            <a:r>
              <a:rPr lang="en-US" dirty="0" err="1" smtClean="0"/>
              <a:t>Emerg</a:t>
            </a:r>
            <a:r>
              <a:rPr lang="en-US" dirty="0" smtClean="0"/>
              <a:t>. </a:t>
            </a:r>
            <a:r>
              <a:rPr lang="en-US" dirty="0" err="1" smtClean="0"/>
              <a:t>Comms</a:t>
            </a:r>
            <a:r>
              <a:rPr lang="en-US" dirty="0" smtClean="0"/>
              <a:t> Training net (NECTN):  8:00pm on ARRG Linked system</a:t>
            </a:r>
          </a:p>
          <a:p>
            <a:pPr lvl="1"/>
            <a:r>
              <a:rPr lang="en-US" dirty="0" smtClean="0"/>
              <a:t>Now the largest net on the ARRG system – Go Michael!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r>
              <a:rPr lang="en-US" dirty="0" smtClean="0"/>
              <a:t>Trailer</a:t>
            </a:r>
            <a:endParaRPr lang="en-US" dirty="0" smtClean="0"/>
          </a:p>
          <a:p>
            <a:r>
              <a:rPr lang="en-US" dirty="0" smtClean="0"/>
              <a:t>Recruiting Update</a:t>
            </a:r>
          </a:p>
          <a:p>
            <a:r>
              <a:rPr lang="en-US" dirty="0" smtClean="0"/>
              <a:t>Cascadia </a:t>
            </a:r>
            <a:r>
              <a:rPr lang="en-US" dirty="0" smtClean="0"/>
              <a:t>Rising</a:t>
            </a:r>
          </a:p>
          <a:p>
            <a:r>
              <a:rPr lang="en-US" dirty="0" smtClean="0"/>
              <a:t>Digital Radio – it’s decision time</a:t>
            </a:r>
          </a:p>
          <a:p>
            <a:r>
              <a:rPr lang="en-US" dirty="0" smtClean="0"/>
              <a:t>Portland Public Schools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BEECN Exercise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406" y="4191000"/>
            <a:ext cx="4743594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4419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Spring Set/ MS Walk Pre-Brief 4-21@1900</a:t>
            </a:r>
          </a:p>
          <a:p>
            <a:pPr lvl="1"/>
            <a:r>
              <a:rPr lang="en-US" dirty="0" smtClean="0"/>
              <a:t>PFB 2 Training TAC Room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Spring </a:t>
            </a:r>
            <a:r>
              <a:rPr lang="en-US" dirty="0" smtClean="0"/>
              <a:t>SET and MS Walk</a:t>
            </a:r>
            <a:endParaRPr lang="en-US" dirty="0"/>
          </a:p>
          <a:p>
            <a:pPr lvl="1"/>
            <a:r>
              <a:rPr lang="en-US" dirty="0" smtClean="0"/>
              <a:t>April 22</a:t>
            </a:r>
            <a:r>
              <a:rPr lang="en-US" baseline="30000" dirty="0" smtClean="0"/>
              <a:t>nd</a:t>
            </a:r>
            <a:r>
              <a:rPr lang="en-US" dirty="0" smtClean="0"/>
              <a:t> and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Cascadia Rising</a:t>
            </a:r>
          </a:p>
          <a:p>
            <a:pPr lvl="1"/>
            <a:r>
              <a:rPr lang="en-US" dirty="0" smtClean="0"/>
              <a:t>June 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93406"/>
            <a:ext cx="3505200" cy="2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1018</TotalTime>
  <Words>313</Words>
  <Application>Microsoft Office PowerPoint</Application>
  <PresentationFormat>On-screen Show (4:3)</PresentationFormat>
  <Paragraphs>76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Agenda</vt:lpstr>
      <vt:lpstr>Regular Meetings and Nets</vt:lpstr>
      <vt:lpstr>Leadership updates</vt:lpstr>
      <vt:lpstr>Events Completed</vt:lpstr>
      <vt:lpstr> Events/Training Upcoming</vt:lpstr>
      <vt:lpstr>Any other announcements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120</cp:revision>
  <dcterms:created xsi:type="dcterms:W3CDTF">2013-06-27T21:15:48Z</dcterms:created>
  <dcterms:modified xsi:type="dcterms:W3CDTF">2016-03-24T22:42:31Z</dcterms:modified>
</cp:coreProperties>
</file>