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72" r:id="rId4"/>
    <p:sldId id="273" r:id="rId5"/>
    <p:sldId id="274" r:id="rId6"/>
    <p:sldId id="267" r:id="rId7"/>
    <p:sldId id="268" r:id="rId8"/>
    <p:sldId id="337" r:id="rId9"/>
    <p:sldId id="291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9" d="100"/>
          <a:sy n="79" d="100"/>
        </p:scale>
        <p:origin x="114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7pr@juno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September 2016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Steve Konrad AF7DD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Multnomah County ECC: </a:t>
            </a:r>
            <a:r>
              <a:rPr lang="en-US" sz="2600" dirty="0" smtClean="0"/>
              <a:t>Deb Provo KK7DEB</a:t>
            </a:r>
            <a:endParaRPr lang="en-US" sz="2600" dirty="0"/>
          </a:p>
          <a:p>
            <a:r>
              <a:rPr lang="en-US" sz="2600" dirty="0"/>
              <a:t>Portland Bureau of Emergency Management: Brian Cochrane KE7QPV</a:t>
            </a:r>
          </a:p>
          <a:p>
            <a:r>
              <a:rPr lang="en-US" sz="2600" dirty="0"/>
              <a:t>City of </a:t>
            </a:r>
            <a:r>
              <a:rPr lang="en-US" sz="2600" dirty="0" smtClean="0"/>
              <a:t>Gresham and East County: </a:t>
            </a:r>
            <a:r>
              <a:rPr lang="en-US" sz="2600" dirty="0"/>
              <a:t>Robert </a:t>
            </a:r>
            <a:r>
              <a:rPr lang="en-US" sz="2600" dirty="0" err="1"/>
              <a:t>Anglin</a:t>
            </a:r>
            <a:r>
              <a:rPr lang="en-US" sz="2600" dirty="0"/>
              <a:t> WX5TEX</a:t>
            </a:r>
          </a:p>
          <a:p>
            <a:r>
              <a:rPr lang="en-US" sz="2600" dirty="0"/>
              <a:t>Red Cross: John </a:t>
            </a:r>
            <a:r>
              <a:rPr lang="en-US" sz="2600" dirty="0" err="1"/>
              <a:t>Beaston</a:t>
            </a:r>
            <a:r>
              <a:rPr lang="en-US" sz="2600" dirty="0"/>
              <a:t> K7TY</a:t>
            </a:r>
          </a:p>
          <a:p>
            <a:r>
              <a:rPr lang="en-US" sz="2600" dirty="0"/>
              <a:t>Oregon Food Bank: </a:t>
            </a:r>
            <a:r>
              <a:rPr lang="en-US" sz="2600" dirty="0" err="1"/>
              <a:t>Kiri</a:t>
            </a:r>
            <a:r>
              <a:rPr lang="en-US" sz="2600" dirty="0"/>
              <a:t> </a:t>
            </a:r>
            <a:r>
              <a:rPr lang="en-US" sz="2600" dirty="0" err="1"/>
              <a:t>Hargie</a:t>
            </a:r>
            <a:r>
              <a:rPr lang="en-US" sz="2600" dirty="0"/>
              <a:t> K7KAH</a:t>
            </a:r>
          </a:p>
          <a:p>
            <a:r>
              <a:rPr lang="en-US" sz="2600" dirty="0"/>
              <a:t>Lewis and Clark College: Julie Couch </a:t>
            </a:r>
            <a:r>
              <a:rPr lang="en-US" sz="2600" dirty="0" smtClean="0"/>
              <a:t>W7OW</a:t>
            </a:r>
            <a:endParaRPr lang="en-US" sz="2600" dirty="0"/>
          </a:p>
          <a:p>
            <a:r>
              <a:rPr lang="en-US" sz="2600" dirty="0"/>
              <a:t>Rover: </a:t>
            </a:r>
            <a:r>
              <a:rPr lang="en-US" sz="2600" dirty="0" smtClean="0"/>
              <a:t>Michael </a:t>
            </a:r>
            <a:r>
              <a:rPr lang="en-US" sz="2600" dirty="0" err="1" smtClean="0"/>
              <a:t>Schilmoeller</a:t>
            </a:r>
            <a:r>
              <a:rPr lang="en-US" sz="2600" dirty="0" smtClean="0"/>
              <a:t> AE7XP</a:t>
            </a:r>
          </a:p>
          <a:p>
            <a:r>
              <a:rPr lang="en-US" sz="2600" dirty="0" smtClean="0"/>
              <a:t>Field Net Control – Adam Karol KF7LJH</a:t>
            </a:r>
          </a:p>
          <a:p>
            <a:r>
              <a:rPr lang="en-US" sz="2600" dirty="0" smtClean="0"/>
              <a:t>West Side Field Relay Team – Steve Hall W7SRH</a:t>
            </a:r>
          </a:p>
          <a:p>
            <a:r>
              <a:rPr lang="en-US" sz="2600" dirty="0"/>
              <a:t>North Side Field Relay Team </a:t>
            </a:r>
            <a:r>
              <a:rPr lang="en-US" sz="2600" dirty="0" smtClean="0"/>
              <a:t>– Nate Hersey N9VCU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r>
              <a:rPr lang="en-US" dirty="0" smtClean="0"/>
              <a:t>Events Upcoming</a:t>
            </a:r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8862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HVARC</a:t>
            </a:r>
            <a:r>
              <a:rPr lang="en-US" dirty="0" smtClean="0"/>
              <a:t>: Third Thursday of the Month, 7:30pm MHCC Rm 1001 (WB7QIW.org)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 lvl="1"/>
            <a:r>
              <a:rPr lang="en-US" dirty="0" smtClean="0"/>
              <a:t>Sign Up and Do It!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8:00pm on ARRG Linked system</a:t>
            </a:r>
          </a:p>
          <a:p>
            <a:pPr lvl="1"/>
            <a:r>
              <a:rPr lang="en-US" dirty="0" smtClean="0"/>
              <a:t>Now the largest net on the ARRG system – Go Michael!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Team Membership and Org Tweaks</a:t>
            </a:r>
          </a:p>
          <a:p>
            <a:r>
              <a:rPr lang="en-US" dirty="0" smtClean="0"/>
              <a:t>BGAN Testing / 800Mhz</a:t>
            </a:r>
          </a:p>
          <a:p>
            <a:r>
              <a:rPr lang="en-US" dirty="0" smtClean="0"/>
              <a:t>Area </a:t>
            </a:r>
            <a:r>
              <a:rPr lang="en-US" dirty="0" err="1" smtClean="0"/>
              <a:t>Comms</a:t>
            </a:r>
            <a:r>
              <a:rPr lang="en-US" dirty="0" smtClean="0"/>
              <a:t> </a:t>
            </a:r>
            <a:r>
              <a:rPr lang="en-US" dirty="0" err="1" smtClean="0"/>
              <a:t>Mtg</a:t>
            </a:r>
            <a:endParaRPr lang="en-US" dirty="0" smtClean="0"/>
          </a:p>
          <a:p>
            <a:r>
              <a:rPr lang="en-US" dirty="0" smtClean="0"/>
              <a:t>Digital Kits</a:t>
            </a:r>
            <a:endParaRPr lang="en-US" dirty="0" smtClean="0"/>
          </a:p>
          <a:p>
            <a:r>
              <a:rPr lang="en-US" dirty="0" smtClean="0"/>
              <a:t>Wed Night Script Change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Imaging Exercise</a:t>
            </a:r>
          </a:p>
          <a:p>
            <a:pPr lvl="1"/>
            <a:r>
              <a:rPr lang="en-US" dirty="0" smtClean="0"/>
              <a:t>Sept 10</a:t>
            </a:r>
            <a:r>
              <a:rPr lang="en-US" baseline="30000" dirty="0" smtClean="0"/>
              <a:t>th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Get Ready Gresham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25696"/>
            <a:ext cx="30480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480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5584"/>
            <a:ext cx="30480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25696"/>
            <a:ext cx="30480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696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Sept </a:t>
            </a: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-25 MCARES HF Campout</a:t>
            </a:r>
            <a:endParaRPr lang="en-US" dirty="0"/>
          </a:p>
          <a:p>
            <a:pPr lvl="1"/>
            <a:r>
              <a:rPr lang="en-US" smtClean="0"/>
              <a:t>Ft </a:t>
            </a:r>
            <a:r>
              <a:rPr lang="en-US" smtClean="0"/>
              <a:t>Stevens, NPOTA</a:t>
            </a:r>
            <a:endParaRPr lang="en-US" dirty="0" smtClean="0"/>
          </a:p>
          <a:p>
            <a:r>
              <a:rPr lang="en-US" dirty="0" smtClean="0"/>
              <a:t>BEECN – Sept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OCT 1st – PARC work Party at Larch </a:t>
            </a:r>
            <a:r>
              <a:rPr lang="en-US" dirty="0" err="1" smtClean="0"/>
              <a:t>Mtn</a:t>
            </a:r>
            <a:endParaRPr lang="en-US" dirty="0" smtClean="0"/>
          </a:p>
          <a:p>
            <a:pPr lvl="1"/>
            <a:r>
              <a:rPr lang="en-US" dirty="0" smtClean="0"/>
              <a:t>Antenna Replacement need 10 Folks</a:t>
            </a:r>
          </a:p>
          <a:p>
            <a:pPr lvl="1"/>
            <a:r>
              <a:rPr lang="en-US" dirty="0" smtClean="0"/>
              <a:t>Contact kd7vdg@arrl.net</a:t>
            </a:r>
            <a:endParaRPr lang="en-US" dirty="0" smtClean="0"/>
          </a:p>
          <a:p>
            <a:r>
              <a:rPr lang="en-US" dirty="0" smtClean="0"/>
              <a:t>Oct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Pdx</a:t>
            </a:r>
            <a:r>
              <a:rPr lang="en-US" dirty="0" smtClean="0"/>
              <a:t> Marathon</a:t>
            </a:r>
          </a:p>
          <a:p>
            <a:pPr lvl="1"/>
            <a:r>
              <a:rPr lang="en-US" dirty="0" smtClean="0">
                <a:hlinkClick r:id="rId3"/>
              </a:rPr>
              <a:t>w7pr@juno.com</a:t>
            </a:r>
            <a:endParaRPr lang="en-US" dirty="0" smtClean="0"/>
          </a:p>
          <a:p>
            <a:r>
              <a:rPr lang="en-US" dirty="0" smtClean="0"/>
              <a:t>Oct15 </a:t>
            </a:r>
            <a:r>
              <a:rPr lang="en-US" dirty="0" err="1" smtClean="0"/>
              <a:t>SwaptoberFest</a:t>
            </a:r>
            <a:endParaRPr lang="en-US" dirty="0" smtClean="0"/>
          </a:p>
          <a:p>
            <a:r>
              <a:rPr lang="en-US" dirty="0" smtClean="0"/>
              <a:t>OCT 22</a:t>
            </a:r>
            <a:r>
              <a:rPr lang="en-US" baseline="30000" dirty="0" smtClean="0"/>
              <a:t>nd</a:t>
            </a:r>
            <a:r>
              <a:rPr lang="en-US" dirty="0" smtClean="0"/>
              <a:t> – DRT</a:t>
            </a:r>
          </a:p>
          <a:p>
            <a:r>
              <a:rPr lang="en-US" dirty="0" smtClean="0"/>
              <a:t>Nov 5</a:t>
            </a:r>
            <a:r>
              <a:rPr lang="en-US" baseline="30000" dirty="0" smtClean="0"/>
              <a:t>th</a:t>
            </a:r>
            <a:r>
              <a:rPr lang="en-US" dirty="0" smtClean="0"/>
              <a:t> Fall SET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257925" y="3764661"/>
            <a:ext cx="324307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1196</TotalTime>
  <Words>352</Words>
  <Application>Microsoft Office PowerPoint</Application>
  <PresentationFormat>On-screen Show (4:3)</PresentationFormat>
  <Paragraphs>76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Agenda</vt:lpstr>
      <vt:lpstr>Regular Meetings and Nets</vt:lpstr>
      <vt:lpstr>Leadership updates</vt:lpstr>
      <vt:lpstr>Events Completed</vt:lpstr>
      <vt:lpstr> Events/Training Upcoming</vt:lpstr>
      <vt:lpstr>Other Announcements?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145</cp:revision>
  <dcterms:created xsi:type="dcterms:W3CDTF">2013-06-27T21:15:48Z</dcterms:created>
  <dcterms:modified xsi:type="dcterms:W3CDTF">2016-09-22T20:54:58Z</dcterms:modified>
</cp:coreProperties>
</file>