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C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13BF3-6F9F-47F6-9BEB-BD2F707460EE}" type="doc">
      <dgm:prSet loTypeId="urn:microsoft.com/office/officeart/2005/8/layout/pyramid1" loCatId="pyramid" qsTypeId="urn:microsoft.com/office/officeart/2005/8/quickstyle/3d3" qsCatId="3D" csTypeId="urn:microsoft.com/office/officeart/2005/8/colors/accent1_5" csCatId="accent1" phldr="1"/>
      <dgm:spPr/>
    </dgm:pt>
    <dgm:pt modelId="{F87EC4E2-BDCC-4903-BD77-2833B46AF782}">
      <dgm:prSet phldrT="[Text]" custT="1"/>
      <dgm:spPr>
        <a:ln>
          <a:solidFill>
            <a:schemeClr val="accent1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52400" h="50800" prst="softRound"/>
        </a:sp3d>
      </dgm:spPr>
      <dgm:t>
        <a:bodyPr anchor="b"/>
        <a:lstStyle/>
        <a:p>
          <a:r>
            <a:rPr lang="en-US" sz="2000" dirty="0"/>
            <a:t>Components</a:t>
          </a:r>
        </a:p>
      </dgm:t>
    </dgm:pt>
    <dgm:pt modelId="{1E00F72A-64A1-47AD-A581-EE98375425FE}" type="parTrans" cxnId="{FFC2762D-364F-44CE-A174-50FE9D94BE30}">
      <dgm:prSet/>
      <dgm:spPr/>
      <dgm:t>
        <a:bodyPr/>
        <a:lstStyle/>
        <a:p>
          <a:endParaRPr lang="en-US"/>
        </a:p>
      </dgm:t>
    </dgm:pt>
    <dgm:pt modelId="{61427424-4B87-4182-B060-9071784407CC}" type="sibTrans" cxnId="{FFC2762D-364F-44CE-A174-50FE9D94BE30}">
      <dgm:prSet/>
      <dgm:spPr/>
      <dgm:t>
        <a:bodyPr/>
        <a:lstStyle/>
        <a:p>
          <a:endParaRPr lang="en-US"/>
        </a:p>
      </dgm:t>
    </dgm:pt>
    <dgm:pt modelId="{257131FA-F805-4832-93A1-38DBE7425978}">
      <dgm:prSet phldrT="[Text]" custT="1"/>
      <dgm:spPr>
        <a:ln>
          <a:solidFill>
            <a:schemeClr val="accent1">
              <a:lumMod val="5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atte">
          <a:bevelT w="88900" h="203200" prst="softRound"/>
          <a:bevelB w="165100" h="254000" prst="relaxedInset"/>
        </a:sp3d>
      </dgm:spPr>
      <dgm:t>
        <a:bodyPr anchor="b"/>
        <a:lstStyle/>
        <a:p>
          <a:r>
            <a:rPr lang="en-US" sz="2800" dirty="0"/>
            <a:t>Layout Process</a:t>
          </a:r>
        </a:p>
      </dgm:t>
    </dgm:pt>
    <dgm:pt modelId="{E6E96662-871B-467A-856C-5C2721A202FA}" type="parTrans" cxnId="{33581F47-475A-432D-A705-064BAF6CFB91}">
      <dgm:prSet/>
      <dgm:spPr/>
      <dgm:t>
        <a:bodyPr/>
        <a:lstStyle/>
        <a:p>
          <a:endParaRPr lang="en-US"/>
        </a:p>
      </dgm:t>
    </dgm:pt>
    <dgm:pt modelId="{4A4F3E34-DAFA-4D9C-B1F7-E64553B4AD36}" type="sibTrans" cxnId="{33581F47-475A-432D-A705-064BAF6CFB91}">
      <dgm:prSet/>
      <dgm:spPr/>
      <dgm:t>
        <a:bodyPr/>
        <a:lstStyle/>
        <a:p>
          <a:endParaRPr lang="en-US"/>
        </a:p>
      </dgm:t>
    </dgm:pt>
    <dgm:pt modelId="{CC29626C-2DE9-4BD3-89BC-F3D71F9653D5}">
      <dgm:prSet phldrT="[Text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atte">
          <a:bevelT w="88900" h="203200" prst="softRound"/>
          <a:bevelB w="165100" h="254000"/>
        </a:sp3d>
      </dgm:spPr>
      <dgm:t>
        <a:bodyPr anchor="b"/>
        <a:lstStyle/>
        <a:p>
          <a:r>
            <a:rPr lang="en-US" dirty="0"/>
            <a:t>Determine Your Need</a:t>
          </a:r>
        </a:p>
      </dgm:t>
    </dgm:pt>
    <dgm:pt modelId="{D8D21767-8824-43E9-821F-3AA4F0E3316B}" type="parTrans" cxnId="{AE5F061C-92EA-419B-A0D7-D3C7340F345B}">
      <dgm:prSet/>
      <dgm:spPr/>
      <dgm:t>
        <a:bodyPr/>
        <a:lstStyle/>
        <a:p>
          <a:endParaRPr lang="en-US"/>
        </a:p>
      </dgm:t>
    </dgm:pt>
    <dgm:pt modelId="{3025933B-F611-43E7-B157-E6D975E322F2}" type="sibTrans" cxnId="{AE5F061C-92EA-419B-A0D7-D3C7340F345B}">
      <dgm:prSet/>
      <dgm:spPr/>
      <dgm:t>
        <a:bodyPr/>
        <a:lstStyle/>
        <a:p>
          <a:endParaRPr lang="en-US"/>
        </a:p>
      </dgm:t>
    </dgm:pt>
    <dgm:pt modelId="{2D44A6C4-E640-4BBB-821D-2B21A0A865FF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atte">
          <a:bevelT w="88900" h="203200" prst="softRound"/>
          <a:bevelB w="165100" h="254000"/>
        </a:sp3d>
      </dgm:spPr>
      <dgm:t>
        <a:bodyPr anchor="b"/>
        <a:lstStyle/>
        <a:p>
          <a:pPr>
            <a:lnSpc>
              <a:spcPct val="100000"/>
            </a:lnSpc>
          </a:pPr>
          <a:r>
            <a:rPr lang="en-US" sz="3600" dirty="0"/>
            <a:t>Form Factors</a:t>
          </a:r>
        </a:p>
      </dgm:t>
    </dgm:pt>
    <dgm:pt modelId="{91BCC707-244E-4699-9901-80D655250F41}" type="parTrans" cxnId="{ADBBEFA8-D2CF-490B-A4A1-215E42E82460}">
      <dgm:prSet/>
      <dgm:spPr/>
      <dgm:t>
        <a:bodyPr/>
        <a:lstStyle/>
        <a:p>
          <a:endParaRPr lang="en-US"/>
        </a:p>
      </dgm:t>
    </dgm:pt>
    <dgm:pt modelId="{1732D80C-36FB-49C3-AC8E-6B7C9A4AD761}" type="sibTrans" cxnId="{ADBBEFA8-D2CF-490B-A4A1-215E42E82460}">
      <dgm:prSet/>
      <dgm:spPr/>
      <dgm:t>
        <a:bodyPr/>
        <a:lstStyle/>
        <a:p>
          <a:endParaRPr lang="en-US"/>
        </a:p>
      </dgm:t>
    </dgm:pt>
    <dgm:pt modelId="{76B2FB99-3536-4AB8-AC21-A5A10C41471C}" type="pres">
      <dgm:prSet presAssocID="{84C13BF3-6F9F-47F6-9BEB-BD2F707460EE}" presName="Name0" presStyleCnt="0">
        <dgm:presLayoutVars>
          <dgm:dir/>
          <dgm:animLvl val="lvl"/>
          <dgm:resizeHandles val="exact"/>
        </dgm:presLayoutVars>
      </dgm:prSet>
      <dgm:spPr/>
    </dgm:pt>
    <dgm:pt modelId="{CA9660B3-AF9F-429D-9AFD-CE1102271B6C}" type="pres">
      <dgm:prSet presAssocID="{F87EC4E2-BDCC-4903-BD77-2833B46AF782}" presName="Name8" presStyleCnt="0"/>
      <dgm:spPr/>
    </dgm:pt>
    <dgm:pt modelId="{A73133A9-8CC4-4659-9FE1-42F9E1698D22}" type="pres">
      <dgm:prSet presAssocID="{F87EC4E2-BDCC-4903-BD77-2833B46AF782}" presName="level" presStyleLbl="node1" presStyleIdx="0" presStyleCnt="4">
        <dgm:presLayoutVars>
          <dgm:chMax val="1"/>
          <dgm:bulletEnabled val="1"/>
        </dgm:presLayoutVars>
      </dgm:prSet>
      <dgm:spPr/>
    </dgm:pt>
    <dgm:pt modelId="{1000F92F-08AF-43F1-9EC7-2BE93789F470}" type="pres">
      <dgm:prSet presAssocID="{F87EC4E2-BDCC-4903-BD77-2833B46AF78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0EA9CA3-E6A8-4C2A-879C-42ABDF1E2E8A}" type="pres">
      <dgm:prSet presAssocID="{257131FA-F805-4832-93A1-38DBE7425978}" presName="Name8" presStyleCnt="0"/>
      <dgm:spPr/>
    </dgm:pt>
    <dgm:pt modelId="{B5F6E47D-5D1A-4FE1-B7C6-1B5C3EDA84AB}" type="pres">
      <dgm:prSet presAssocID="{257131FA-F805-4832-93A1-38DBE7425978}" presName="level" presStyleLbl="node1" presStyleIdx="1" presStyleCnt="4">
        <dgm:presLayoutVars>
          <dgm:chMax val="1"/>
          <dgm:bulletEnabled val="1"/>
        </dgm:presLayoutVars>
      </dgm:prSet>
      <dgm:spPr/>
    </dgm:pt>
    <dgm:pt modelId="{FF9DD401-433C-476B-AA36-C902F5C4FF09}" type="pres">
      <dgm:prSet presAssocID="{257131FA-F805-4832-93A1-38DBE74259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4100C4-1552-4F53-B890-29ED0A84DFF1}" type="pres">
      <dgm:prSet presAssocID="{2D44A6C4-E640-4BBB-821D-2B21A0A865FF}" presName="Name8" presStyleCnt="0"/>
      <dgm:spPr/>
    </dgm:pt>
    <dgm:pt modelId="{13AA13D3-3E76-48A1-A8BA-6B974B433151}" type="pres">
      <dgm:prSet presAssocID="{2D44A6C4-E640-4BBB-821D-2B21A0A865FF}" presName="level" presStyleLbl="node1" presStyleIdx="2" presStyleCnt="4">
        <dgm:presLayoutVars>
          <dgm:chMax val="1"/>
          <dgm:bulletEnabled val="1"/>
        </dgm:presLayoutVars>
      </dgm:prSet>
      <dgm:spPr/>
    </dgm:pt>
    <dgm:pt modelId="{BB2C122A-5F0D-4162-9C4D-6C29FC0ABBA6}" type="pres">
      <dgm:prSet presAssocID="{2D44A6C4-E640-4BBB-821D-2B21A0A865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6BD445-D0FB-42DD-8CEC-9833ED88EEAD}" type="pres">
      <dgm:prSet presAssocID="{CC29626C-2DE9-4BD3-89BC-F3D71F9653D5}" presName="Name8" presStyleCnt="0"/>
      <dgm:spPr/>
    </dgm:pt>
    <dgm:pt modelId="{96FF0D34-7034-4A6B-B9E1-F3C655816C0A}" type="pres">
      <dgm:prSet presAssocID="{CC29626C-2DE9-4BD3-89BC-F3D71F9653D5}" presName="level" presStyleLbl="node1" presStyleIdx="3" presStyleCnt="4" custLinFactNeighborX="-319" custLinFactNeighborY="750">
        <dgm:presLayoutVars>
          <dgm:chMax val="1"/>
          <dgm:bulletEnabled val="1"/>
        </dgm:presLayoutVars>
      </dgm:prSet>
      <dgm:spPr/>
    </dgm:pt>
    <dgm:pt modelId="{4EE361D3-7E10-4558-B195-7FF40EC8C745}" type="pres">
      <dgm:prSet presAssocID="{CC29626C-2DE9-4BD3-89BC-F3D71F9653D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C7A0253-C205-4A93-B605-A52F6B6E3531}" type="presOf" srcId="{2D44A6C4-E640-4BBB-821D-2B21A0A865FF}" destId="{BB2C122A-5F0D-4162-9C4D-6C29FC0ABBA6}" srcOrd="1" destOrd="0" presId="urn:microsoft.com/office/officeart/2005/8/layout/pyramid1"/>
    <dgm:cxn modelId="{ADBBEFA8-D2CF-490B-A4A1-215E42E82460}" srcId="{84C13BF3-6F9F-47F6-9BEB-BD2F707460EE}" destId="{2D44A6C4-E640-4BBB-821D-2B21A0A865FF}" srcOrd="2" destOrd="0" parTransId="{91BCC707-244E-4699-9901-80D655250F41}" sibTransId="{1732D80C-36FB-49C3-AC8E-6B7C9A4AD761}"/>
    <dgm:cxn modelId="{EE4BBA56-3871-4F83-9F76-8AC088B3920A}" type="presOf" srcId="{84C13BF3-6F9F-47F6-9BEB-BD2F707460EE}" destId="{76B2FB99-3536-4AB8-AC21-A5A10C41471C}" srcOrd="0" destOrd="0" presId="urn:microsoft.com/office/officeart/2005/8/layout/pyramid1"/>
    <dgm:cxn modelId="{F0258E7E-97AE-4A4C-9E66-DB0E960F4908}" type="presOf" srcId="{CC29626C-2DE9-4BD3-89BC-F3D71F9653D5}" destId="{96FF0D34-7034-4A6B-B9E1-F3C655816C0A}" srcOrd="0" destOrd="0" presId="urn:microsoft.com/office/officeart/2005/8/layout/pyramid1"/>
    <dgm:cxn modelId="{FFC2762D-364F-44CE-A174-50FE9D94BE30}" srcId="{84C13BF3-6F9F-47F6-9BEB-BD2F707460EE}" destId="{F87EC4E2-BDCC-4903-BD77-2833B46AF782}" srcOrd="0" destOrd="0" parTransId="{1E00F72A-64A1-47AD-A581-EE98375425FE}" sibTransId="{61427424-4B87-4182-B060-9071784407CC}"/>
    <dgm:cxn modelId="{A82A76D8-ECDA-4257-BB1D-2B8E8FFC58F3}" type="presOf" srcId="{F87EC4E2-BDCC-4903-BD77-2833B46AF782}" destId="{A73133A9-8CC4-4659-9FE1-42F9E1698D22}" srcOrd="0" destOrd="0" presId="urn:microsoft.com/office/officeart/2005/8/layout/pyramid1"/>
    <dgm:cxn modelId="{FD34DA75-545E-4181-A686-0892901F3625}" type="presOf" srcId="{CC29626C-2DE9-4BD3-89BC-F3D71F9653D5}" destId="{4EE361D3-7E10-4558-B195-7FF40EC8C745}" srcOrd="1" destOrd="0" presId="urn:microsoft.com/office/officeart/2005/8/layout/pyramid1"/>
    <dgm:cxn modelId="{777997BC-C346-49D3-9F3A-15776B0FA499}" type="presOf" srcId="{2D44A6C4-E640-4BBB-821D-2B21A0A865FF}" destId="{13AA13D3-3E76-48A1-A8BA-6B974B433151}" srcOrd="0" destOrd="0" presId="urn:microsoft.com/office/officeart/2005/8/layout/pyramid1"/>
    <dgm:cxn modelId="{8D16E73F-DC65-47A1-BB27-5AF1E173D3AD}" type="presOf" srcId="{257131FA-F805-4832-93A1-38DBE7425978}" destId="{B5F6E47D-5D1A-4FE1-B7C6-1B5C3EDA84AB}" srcOrd="0" destOrd="0" presId="urn:microsoft.com/office/officeart/2005/8/layout/pyramid1"/>
    <dgm:cxn modelId="{6E139491-C0B9-4DAC-AE99-E36E77584188}" type="presOf" srcId="{F87EC4E2-BDCC-4903-BD77-2833B46AF782}" destId="{1000F92F-08AF-43F1-9EC7-2BE93789F470}" srcOrd="1" destOrd="0" presId="urn:microsoft.com/office/officeart/2005/8/layout/pyramid1"/>
    <dgm:cxn modelId="{AB9AB850-EA56-4D1C-BF50-77B27001CF0C}" type="presOf" srcId="{257131FA-F805-4832-93A1-38DBE7425978}" destId="{FF9DD401-433C-476B-AA36-C902F5C4FF09}" srcOrd="1" destOrd="0" presId="urn:microsoft.com/office/officeart/2005/8/layout/pyramid1"/>
    <dgm:cxn modelId="{AE5F061C-92EA-419B-A0D7-D3C7340F345B}" srcId="{84C13BF3-6F9F-47F6-9BEB-BD2F707460EE}" destId="{CC29626C-2DE9-4BD3-89BC-F3D71F9653D5}" srcOrd="3" destOrd="0" parTransId="{D8D21767-8824-43E9-821F-3AA4F0E3316B}" sibTransId="{3025933B-F611-43E7-B157-E6D975E322F2}"/>
    <dgm:cxn modelId="{33581F47-475A-432D-A705-064BAF6CFB91}" srcId="{84C13BF3-6F9F-47F6-9BEB-BD2F707460EE}" destId="{257131FA-F805-4832-93A1-38DBE7425978}" srcOrd="1" destOrd="0" parTransId="{E6E96662-871B-467A-856C-5C2721A202FA}" sibTransId="{4A4F3E34-DAFA-4D9C-B1F7-E64553B4AD36}"/>
    <dgm:cxn modelId="{D5E23473-F2BB-45CC-94B6-701EA142FC97}" type="presParOf" srcId="{76B2FB99-3536-4AB8-AC21-A5A10C41471C}" destId="{CA9660B3-AF9F-429D-9AFD-CE1102271B6C}" srcOrd="0" destOrd="0" presId="urn:microsoft.com/office/officeart/2005/8/layout/pyramid1"/>
    <dgm:cxn modelId="{C619164B-D338-4620-9B0C-2A4455926017}" type="presParOf" srcId="{CA9660B3-AF9F-429D-9AFD-CE1102271B6C}" destId="{A73133A9-8CC4-4659-9FE1-42F9E1698D22}" srcOrd="0" destOrd="0" presId="urn:microsoft.com/office/officeart/2005/8/layout/pyramid1"/>
    <dgm:cxn modelId="{5CE3E24B-C000-437D-9E80-DB11EF72021A}" type="presParOf" srcId="{CA9660B3-AF9F-429D-9AFD-CE1102271B6C}" destId="{1000F92F-08AF-43F1-9EC7-2BE93789F470}" srcOrd="1" destOrd="0" presId="urn:microsoft.com/office/officeart/2005/8/layout/pyramid1"/>
    <dgm:cxn modelId="{9369D649-374F-4CF9-9D58-ECA2D7D186D0}" type="presParOf" srcId="{76B2FB99-3536-4AB8-AC21-A5A10C41471C}" destId="{F0EA9CA3-E6A8-4C2A-879C-42ABDF1E2E8A}" srcOrd="1" destOrd="0" presId="urn:microsoft.com/office/officeart/2005/8/layout/pyramid1"/>
    <dgm:cxn modelId="{12BB7B7E-FAD3-417B-A3B0-8AE30588DB0A}" type="presParOf" srcId="{F0EA9CA3-E6A8-4C2A-879C-42ABDF1E2E8A}" destId="{B5F6E47D-5D1A-4FE1-B7C6-1B5C3EDA84AB}" srcOrd="0" destOrd="0" presId="urn:microsoft.com/office/officeart/2005/8/layout/pyramid1"/>
    <dgm:cxn modelId="{5320741A-513E-41F6-9A4C-BC4B13D6561B}" type="presParOf" srcId="{F0EA9CA3-E6A8-4C2A-879C-42ABDF1E2E8A}" destId="{FF9DD401-433C-476B-AA36-C902F5C4FF09}" srcOrd="1" destOrd="0" presId="urn:microsoft.com/office/officeart/2005/8/layout/pyramid1"/>
    <dgm:cxn modelId="{94940241-38A0-4507-AAF3-4DA6761E10A6}" type="presParOf" srcId="{76B2FB99-3536-4AB8-AC21-A5A10C41471C}" destId="{344100C4-1552-4F53-B890-29ED0A84DFF1}" srcOrd="2" destOrd="0" presId="urn:microsoft.com/office/officeart/2005/8/layout/pyramid1"/>
    <dgm:cxn modelId="{56447392-8975-4BD8-AA99-A88E8D01D0B6}" type="presParOf" srcId="{344100C4-1552-4F53-B890-29ED0A84DFF1}" destId="{13AA13D3-3E76-48A1-A8BA-6B974B433151}" srcOrd="0" destOrd="0" presId="urn:microsoft.com/office/officeart/2005/8/layout/pyramid1"/>
    <dgm:cxn modelId="{04E46BFC-89E7-487C-8A34-E85A66EA9349}" type="presParOf" srcId="{344100C4-1552-4F53-B890-29ED0A84DFF1}" destId="{BB2C122A-5F0D-4162-9C4D-6C29FC0ABBA6}" srcOrd="1" destOrd="0" presId="urn:microsoft.com/office/officeart/2005/8/layout/pyramid1"/>
    <dgm:cxn modelId="{C535D0F2-CAC2-4828-B7A8-982D88D583B0}" type="presParOf" srcId="{76B2FB99-3536-4AB8-AC21-A5A10C41471C}" destId="{D86BD445-D0FB-42DD-8CEC-9833ED88EEAD}" srcOrd="3" destOrd="0" presId="urn:microsoft.com/office/officeart/2005/8/layout/pyramid1"/>
    <dgm:cxn modelId="{86F795CB-0E4C-4C8A-B047-8F08A346CB59}" type="presParOf" srcId="{D86BD445-D0FB-42DD-8CEC-9833ED88EEAD}" destId="{96FF0D34-7034-4A6B-B9E1-F3C655816C0A}" srcOrd="0" destOrd="0" presId="urn:microsoft.com/office/officeart/2005/8/layout/pyramid1"/>
    <dgm:cxn modelId="{A0957431-CA91-45DB-B5B1-80AAD5D9A76D}" type="presParOf" srcId="{D86BD445-D0FB-42DD-8CEC-9833ED88EEAD}" destId="{4EE361D3-7E10-4558-B195-7FF40EC8C74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B1B06-0430-4237-8D6C-2A9769039DAC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</dgm:pt>
    <dgm:pt modelId="{85F53FF9-BA40-4824-AA85-621ABF227144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The humble bag</a:t>
          </a:r>
        </a:p>
      </dgm:t>
    </dgm:pt>
    <dgm:pt modelId="{C3D39802-39B5-4AA9-A22E-E181FF626E3A}" type="parTrans" cxnId="{5D8B58DD-1929-4E43-BEBF-F5EB06C5E82C}">
      <dgm:prSet/>
      <dgm:spPr/>
      <dgm:t>
        <a:bodyPr/>
        <a:lstStyle/>
        <a:p>
          <a:endParaRPr lang="en-US"/>
        </a:p>
      </dgm:t>
    </dgm:pt>
    <dgm:pt modelId="{6291156E-3F56-43DC-AC06-58A835D57B07}" type="sibTrans" cxnId="{5D8B58DD-1929-4E43-BEBF-F5EB06C5E82C}">
      <dgm:prSet/>
      <dgm:spPr/>
      <dgm:t>
        <a:bodyPr/>
        <a:lstStyle/>
        <a:p>
          <a:endParaRPr lang="en-US"/>
        </a:p>
      </dgm:t>
    </dgm:pt>
    <dgm:pt modelId="{09B6285F-1C7E-42F5-B497-B39E9D05954B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The rugged ammo can</a:t>
          </a:r>
        </a:p>
      </dgm:t>
    </dgm:pt>
    <dgm:pt modelId="{0C8C8F5F-7E8D-4D8A-9C7F-19452727953D}" type="parTrans" cxnId="{4A5486FC-EAFD-4154-9B11-2B8748A5C620}">
      <dgm:prSet/>
      <dgm:spPr/>
      <dgm:t>
        <a:bodyPr/>
        <a:lstStyle/>
        <a:p>
          <a:endParaRPr lang="en-US"/>
        </a:p>
      </dgm:t>
    </dgm:pt>
    <dgm:pt modelId="{9C002DE9-4420-4789-9F4C-C04BA9ADC28B}" type="sibTrans" cxnId="{4A5486FC-EAFD-4154-9B11-2B8748A5C620}">
      <dgm:prSet/>
      <dgm:spPr/>
      <dgm:t>
        <a:bodyPr/>
        <a:lstStyle/>
        <a:p>
          <a:endParaRPr lang="en-US"/>
        </a:p>
      </dgm:t>
    </dgm:pt>
    <dgm:pt modelId="{704865A2-A623-4895-BCC5-7474E7A4F90A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The organized rack case</a:t>
          </a:r>
        </a:p>
      </dgm:t>
    </dgm:pt>
    <dgm:pt modelId="{BFE81738-0330-430B-BCC2-611740208C91}" type="parTrans" cxnId="{F03A8D61-B058-496E-BDA4-DA7B0DD0850E}">
      <dgm:prSet/>
      <dgm:spPr/>
      <dgm:t>
        <a:bodyPr/>
        <a:lstStyle/>
        <a:p>
          <a:endParaRPr lang="en-US"/>
        </a:p>
      </dgm:t>
    </dgm:pt>
    <dgm:pt modelId="{B85B999F-5082-47AB-8BB5-2659AC3E763F}" type="sibTrans" cxnId="{F03A8D61-B058-496E-BDA4-DA7B0DD0850E}">
      <dgm:prSet/>
      <dgm:spPr/>
      <dgm:t>
        <a:bodyPr/>
        <a:lstStyle/>
        <a:p>
          <a:endParaRPr lang="en-US"/>
        </a:p>
      </dgm:t>
    </dgm:pt>
    <dgm:pt modelId="{0EF2BC32-7590-4D06-94C4-899022F73AC2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The resilient storm case</a:t>
          </a:r>
        </a:p>
      </dgm:t>
    </dgm:pt>
    <dgm:pt modelId="{795208AA-2182-4625-A340-6B5627CF9427}" type="parTrans" cxnId="{6B9536E2-1C14-4001-8F10-235D75A6D2FB}">
      <dgm:prSet/>
      <dgm:spPr/>
      <dgm:t>
        <a:bodyPr/>
        <a:lstStyle/>
        <a:p>
          <a:endParaRPr lang="en-US"/>
        </a:p>
      </dgm:t>
    </dgm:pt>
    <dgm:pt modelId="{07C09E17-AFE3-4465-960F-CDBBE1427F4C}" type="sibTrans" cxnId="{6B9536E2-1C14-4001-8F10-235D75A6D2FB}">
      <dgm:prSet/>
      <dgm:spPr/>
      <dgm:t>
        <a:bodyPr/>
        <a:lstStyle/>
        <a:p>
          <a:endParaRPr lang="en-US"/>
        </a:p>
      </dgm:t>
    </dgm:pt>
    <dgm:pt modelId="{51E7746D-51D7-4967-8A5C-99B3713DA919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The elite custom enclosure</a:t>
          </a:r>
        </a:p>
      </dgm:t>
    </dgm:pt>
    <dgm:pt modelId="{7C252D91-490E-4EB0-BBFB-29093D71BA9B}" type="parTrans" cxnId="{20B90C82-AC5C-471A-81D3-110BCB9CAD2B}">
      <dgm:prSet/>
      <dgm:spPr/>
      <dgm:t>
        <a:bodyPr/>
        <a:lstStyle/>
        <a:p>
          <a:endParaRPr lang="en-US"/>
        </a:p>
      </dgm:t>
    </dgm:pt>
    <dgm:pt modelId="{8A46C15F-4C2D-4CEC-9818-2D3B8425E711}" type="sibTrans" cxnId="{20B90C82-AC5C-471A-81D3-110BCB9CAD2B}">
      <dgm:prSet/>
      <dgm:spPr/>
      <dgm:t>
        <a:bodyPr/>
        <a:lstStyle/>
        <a:p>
          <a:endParaRPr lang="en-US"/>
        </a:p>
      </dgm:t>
    </dgm:pt>
    <dgm:pt modelId="{2F5477AA-8C1D-435A-87AB-BBB5198E740C}" type="pres">
      <dgm:prSet presAssocID="{E22B1B06-0430-4237-8D6C-2A9769039DAC}" presName="Name0" presStyleCnt="0">
        <dgm:presLayoutVars>
          <dgm:dir/>
          <dgm:resizeHandles val="exact"/>
        </dgm:presLayoutVars>
      </dgm:prSet>
      <dgm:spPr/>
    </dgm:pt>
    <dgm:pt modelId="{7262F07B-EF24-4F00-9089-0BB3F18EDE59}" type="pres">
      <dgm:prSet presAssocID="{E22B1B06-0430-4237-8D6C-2A9769039DAC}" presName="bkgdShp" presStyleLbl="alignAccFollowNode1" presStyleIdx="0" presStyleCnt="1" custLinFactNeighborX="943" custLinFactNeighborY="-2155"/>
      <dgm:spPr/>
    </dgm:pt>
    <dgm:pt modelId="{3D9303E9-CC20-4DEE-98DE-F6789B369AFB}" type="pres">
      <dgm:prSet presAssocID="{E22B1B06-0430-4237-8D6C-2A9769039DAC}" presName="linComp" presStyleCnt="0"/>
      <dgm:spPr/>
    </dgm:pt>
    <dgm:pt modelId="{EEBE2373-2C6F-40DA-ACDB-356478B55CCC}" type="pres">
      <dgm:prSet presAssocID="{85F53FF9-BA40-4824-AA85-621ABF227144}" presName="compNode" presStyleCnt="0"/>
      <dgm:spPr/>
    </dgm:pt>
    <dgm:pt modelId="{603A1A76-D7CA-4A9A-B505-851459C170D2}" type="pres">
      <dgm:prSet presAssocID="{85F53FF9-BA40-4824-AA85-621ABF227144}" presName="node" presStyleLbl="node1" presStyleIdx="0" presStyleCnt="5">
        <dgm:presLayoutVars>
          <dgm:bulletEnabled val="1"/>
        </dgm:presLayoutVars>
      </dgm:prSet>
      <dgm:spPr/>
    </dgm:pt>
    <dgm:pt modelId="{F58A5340-113C-4D99-87CB-6918071F6FE6}" type="pres">
      <dgm:prSet presAssocID="{85F53FF9-BA40-4824-AA85-621ABF227144}" presName="invisiNode" presStyleLbl="node1" presStyleIdx="0" presStyleCnt="5"/>
      <dgm:spPr/>
    </dgm:pt>
    <dgm:pt modelId="{37700934-4E4A-4D79-B1F8-F18999B69E49}" type="pres">
      <dgm:prSet presAssocID="{85F53FF9-BA40-4824-AA85-621ABF227144}" presName="imagNode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  <dgm:pt modelId="{788BAC5D-E9C1-426B-80F9-52E57834781B}" type="pres">
      <dgm:prSet presAssocID="{6291156E-3F56-43DC-AC06-58A835D57B07}" presName="sibTrans" presStyleLbl="sibTrans2D1" presStyleIdx="0" presStyleCnt="0"/>
      <dgm:spPr/>
    </dgm:pt>
    <dgm:pt modelId="{C5F40D50-4ED6-451D-BFDB-8B4976F07598}" type="pres">
      <dgm:prSet presAssocID="{09B6285F-1C7E-42F5-B497-B39E9D05954B}" presName="compNode" presStyleCnt="0"/>
      <dgm:spPr/>
    </dgm:pt>
    <dgm:pt modelId="{226AD433-3C65-43A7-A79D-38DD205FA9AA}" type="pres">
      <dgm:prSet presAssocID="{09B6285F-1C7E-42F5-B497-B39E9D05954B}" presName="node" presStyleLbl="node1" presStyleIdx="1" presStyleCnt="5">
        <dgm:presLayoutVars>
          <dgm:bulletEnabled val="1"/>
        </dgm:presLayoutVars>
      </dgm:prSet>
      <dgm:spPr/>
    </dgm:pt>
    <dgm:pt modelId="{4A2965A4-72F6-482C-99D9-6AC4CD484E6D}" type="pres">
      <dgm:prSet presAssocID="{09B6285F-1C7E-42F5-B497-B39E9D05954B}" presName="invisiNode" presStyleLbl="node1" presStyleIdx="1" presStyleCnt="5"/>
      <dgm:spPr/>
    </dgm:pt>
    <dgm:pt modelId="{D6666AF8-3A58-4522-9176-D69F1A677A20}" type="pres">
      <dgm:prSet presAssocID="{09B6285F-1C7E-42F5-B497-B39E9D05954B}" presName="imagNode" presStyleLbl="fgImgPlace1" presStyleIdx="1" presStyleCnt="5"/>
      <dgm:spPr>
        <a:blipFill dpi="0"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A1C898D2-F59A-4852-A912-A6EE3CD181F8}" type="pres">
      <dgm:prSet presAssocID="{9C002DE9-4420-4789-9F4C-C04BA9ADC28B}" presName="sibTrans" presStyleLbl="sibTrans2D1" presStyleIdx="0" presStyleCnt="0"/>
      <dgm:spPr/>
    </dgm:pt>
    <dgm:pt modelId="{D46FCAF5-759C-422F-BBA3-CBAF97B2214B}" type="pres">
      <dgm:prSet presAssocID="{704865A2-A623-4895-BCC5-7474E7A4F90A}" presName="compNode" presStyleCnt="0"/>
      <dgm:spPr/>
    </dgm:pt>
    <dgm:pt modelId="{B606164C-AAF1-4002-898E-944836694616}" type="pres">
      <dgm:prSet presAssocID="{704865A2-A623-4895-BCC5-7474E7A4F90A}" presName="node" presStyleLbl="node1" presStyleIdx="2" presStyleCnt="5">
        <dgm:presLayoutVars>
          <dgm:bulletEnabled val="1"/>
        </dgm:presLayoutVars>
      </dgm:prSet>
      <dgm:spPr/>
    </dgm:pt>
    <dgm:pt modelId="{88754017-C37B-4F8C-942D-3E7E44E486F6}" type="pres">
      <dgm:prSet presAssocID="{704865A2-A623-4895-BCC5-7474E7A4F90A}" presName="invisiNode" presStyleLbl="node1" presStyleIdx="2" presStyleCnt="5"/>
      <dgm:spPr/>
    </dgm:pt>
    <dgm:pt modelId="{EB7BC160-F34B-4C39-B9DA-9E79BD26F1DF}" type="pres">
      <dgm:prSet presAssocID="{704865A2-A623-4895-BCC5-7474E7A4F90A}" presName="imagNode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CB30F58C-1CB8-4307-BD1E-C841173B3961}" type="pres">
      <dgm:prSet presAssocID="{B85B999F-5082-47AB-8BB5-2659AC3E763F}" presName="sibTrans" presStyleLbl="sibTrans2D1" presStyleIdx="0" presStyleCnt="0"/>
      <dgm:spPr/>
    </dgm:pt>
    <dgm:pt modelId="{62619C41-C799-4186-8B93-43C9EAC8CE19}" type="pres">
      <dgm:prSet presAssocID="{0EF2BC32-7590-4D06-94C4-899022F73AC2}" presName="compNode" presStyleCnt="0"/>
      <dgm:spPr/>
    </dgm:pt>
    <dgm:pt modelId="{6E024782-0823-4DA1-8902-001AEEDF01E5}" type="pres">
      <dgm:prSet presAssocID="{0EF2BC32-7590-4D06-94C4-899022F73AC2}" presName="node" presStyleLbl="node1" presStyleIdx="3" presStyleCnt="5">
        <dgm:presLayoutVars>
          <dgm:bulletEnabled val="1"/>
        </dgm:presLayoutVars>
      </dgm:prSet>
      <dgm:spPr/>
    </dgm:pt>
    <dgm:pt modelId="{ED7F09AE-4A39-4CC6-A269-F339B06D7A02}" type="pres">
      <dgm:prSet presAssocID="{0EF2BC32-7590-4D06-94C4-899022F73AC2}" presName="invisiNode" presStyleLbl="node1" presStyleIdx="3" presStyleCnt="5"/>
      <dgm:spPr/>
    </dgm:pt>
    <dgm:pt modelId="{A85BD8F2-29EB-4F85-887D-19F915BA5B84}" type="pres">
      <dgm:prSet presAssocID="{0EF2BC32-7590-4D06-94C4-899022F73AC2}" presName="imagNode" presStyleLbl="fgImgPlace1" presStyleIdx="3" presStyleCnt="5"/>
      <dgm:spPr>
        <a:blipFill>
          <a:blip xmlns:r="http://schemas.openxmlformats.org/officeDocument/2006/relationships" r:embed="rId4"/>
          <a:srcRect/>
          <a:stretch>
            <a:fillRect t="-5000" b="-5000"/>
          </a:stretch>
        </a:blipFill>
      </dgm:spPr>
    </dgm:pt>
    <dgm:pt modelId="{92F80D29-7F8B-4BC1-B979-5121FCE2C9C7}" type="pres">
      <dgm:prSet presAssocID="{07C09E17-AFE3-4465-960F-CDBBE1427F4C}" presName="sibTrans" presStyleLbl="sibTrans2D1" presStyleIdx="0" presStyleCnt="0"/>
      <dgm:spPr/>
    </dgm:pt>
    <dgm:pt modelId="{E06034D8-C1BF-42F4-988E-D02190900A31}" type="pres">
      <dgm:prSet presAssocID="{51E7746D-51D7-4967-8A5C-99B3713DA919}" presName="compNode" presStyleCnt="0"/>
      <dgm:spPr/>
    </dgm:pt>
    <dgm:pt modelId="{B00027EF-ADE8-4052-BEDD-D8D8D3483DCD}" type="pres">
      <dgm:prSet presAssocID="{51E7746D-51D7-4967-8A5C-99B3713DA919}" presName="node" presStyleLbl="node1" presStyleIdx="4" presStyleCnt="5">
        <dgm:presLayoutVars>
          <dgm:bulletEnabled val="1"/>
        </dgm:presLayoutVars>
      </dgm:prSet>
      <dgm:spPr/>
    </dgm:pt>
    <dgm:pt modelId="{3BE0115E-9405-4DCC-9E1D-A9F274E77A82}" type="pres">
      <dgm:prSet presAssocID="{51E7746D-51D7-4967-8A5C-99B3713DA919}" presName="invisiNode" presStyleLbl="node1" presStyleIdx="4" presStyleCnt="5"/>
      <dgm:spPr/>
    </dgm:pt>
    <dgm:pt modelId="{60682FDC-DD0B-4066-AD5E-99E09534A690}" type="pres">
      <dgm:prSet presAssocID="{51E7746D-51D7-4967-8A5C-99B3713DA919}" presName="imagNode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l="-13000" r="-13000"/>
          </a:stretch>
        </a:blipFill>
      </dgm:spPr>
    </dgm:pt>
  </dgm:ptLst>
  <dgm:cxnLst>
    <dgm:cxn modelId="{97C42B42-004B-422C-90AB-B961FAFE134E}" type="presOf" srcId="{85F53FF9-BA40-4824-AA85-621ABF227144}" destId="{603A1A76-D7CA-4A9A-B505-851459C170D2}" srcOrd="0" destOrd="0" presId="urn:microsoft.com/office/officeart/2005/8/layout/pList2"/>
    <dgm:cxn modelId="{4A5486FC-EAFD-4154-9B11-2B8748A5C620}" srcId="{E22B1B06-0430-4237-8D6C-2A9769039DAC}" destId="{09B6285F-1C7E-42F5-B497-B39E9D05954B}" srcOrd="1" destOrd="0" parTransId="{0C8C8F5F-7E8D-4D8A-9C7F-19452727953D}" sibTransId="{9C002DE9-4420-4789-9F4C-C04BA9ADC28B}"/>
    <dgm:cxn modelId="{C7DEF86C-D22D-4F77-A976-932397F596E8}" type="presOf" srcId="{9C002DE9-4420-4789-9F4C-C04BA9ADC28B}" destId="{A1C898D2-F59A-4852-A912-A6EE3CD181F8}" srcOrd="0" destOrd="0" presId="urn:microsoft.com/office/officeart/2005/8/layout/pList2"/>
    <dgm:cxn modelId="{F2284850-BC46-41EC-9204-A06FF1154CFE}" type="presOf" srcId="{704865A2-A623-4895-BCC5-7474E7A4F90A}" destId="{B606164C-AAF1-4002-898E-944836694616}" srcOrd="0" destOrd="0" presId="urn:microsoft.com/office/officeart/2005/8/layout/pList2"/>
    <dgm:cxn modelId="{20B90C82-AC5C-471A-81D3-110BCB9CAD2B}" srcId="{E22B1B06-0430-4237-8D6C-2A9769039DAC}" destId="{51E7746D-51D7-4967-8A5C-99B3713DA919}" srcOrd="4" destOrd="0" parTransId="{7C252D91-490E-4EB0-BBFB-29093D71BA9B}" sibTransId="{8A46C15F-4C2D-4CEC-9818-2D3B8425E711}"/>
    <dgm:cxn modelId="{AF7D54E5-3438-489F-B845-66E8FA068C6F}" type="presOf" srcId="{6291156E-3F56-43DC-AC06-58A835D57B07}" destId="{788BAC5D-E9C1-426B-80F9-52E57834781B}" srcOrd="0" destOrd="0" presId="urn:microsoft.com/office/officeart/2005/8/layout/pList2"/>
    <dgm:cxn modelId="{FF505529-678D-4501-9309-E7D8E4F2BF5E}" type="presOf" srcId="{07C09E17-AFE3-4465-960F-CDBBE1427F4C}" destId="{92F80D29-7F8B-4BC1-B979-5121FCE2C9C7}" srcOrd="0" destOrd="0" presId="urn:microsoft.com/office/officeart/2005/8/layout/pList2"/>
    <dgm:cxn modelId="{83348467-9EC1-45EC-93BC-2E8367E231F8}" type="presOf" srcId="{51E7746D-51D7-4967-8A5C-99B3713DA919}" destId="{B00027EF-ADE8-4052-BEDD-D8D8D3483DCD}" srcOrd="0" destOrd="0" presId="urn:microsoft.com/office/officeart/2005/8/layout/pList2"/>
    <dgm:cxn modelId="{5ACBF68A-307B-4449-9C26-6D2D61E22D62}" type="presOf" srcId="{B85B999F-5082-47AB-8BB5-2659AC3E763F}" destId="{CB30F58C-1CB8-4307-BD1E-C841173B3961}" srcOrd="0" destOrd="0" presId="urn:microsoft.com/office/officeart/2005/8/layout/pList2"/>
    <dgm:cxn modelId="{F03A8D61-B058-496E-BDA4-DA7B0DD0850E}" srcId="{E22B1B06-0430-4237-8D6C-2A9769039DAC}" destId="{704865A2-A623-4895-BCC5-7474E7A4F90A}" srcOrd="2" destOrd="0" parTransId="{BFE81738-0330-430B-BCC2-611740208C91}" sibTransId="{B85B999F-5082-47AB-8BB5-2659AC3E763F}"/>
    <dgm:cxn modelId="{5D8B58DD-1929-4E43-BEBF-F5EB06C5E82C}" srcId="{E22B1B06-0430-4237-8D6C-2A9769039DAC}" destId="{85F53FF9-BA40-4824-AA85-621ABF227144}" srcOrd="0" destOrd="0" parTransId="{C3D39802-39B5-4AA9-A22E-E181FF626E3A}" sibTransId="{6291156E-3F56-43DC-AC06-58A835D57B07}"/>
    <dgm:cxn modelId="{5223A7A7-C678-4C6C-B69D-D4E5ADCAC3A8}" type="presOf" srcId="{E22B1B06-0430-4237-8D6C-2A9769039DAC}" destId="{2F5477AA-8C1D-435A-87AB-BBB5198E740C}" srcOrd="0" destOrd="0" presId="urn:microsoft.com/office/officeart/2005/8/layout/pList2"/>
    <dgm:cxn modelId="{2267FFD7-CFA2-44C8-9AC5-B57C5258CFD1}" type="presOf" srcId="{0EF2BC32-7590-4D06-94C4-899022F73AC2}" destId="{6E024782-0823-4DA1-8902-001AEEDF01E5}" srcOrd="0" destOrd="0" presId="urn:microsoft.com/office/officeart/2005/8/layout/pList2"/>
    <dgm:cxn modelId="{6B9536E2-1C14-4001-8F10-235D75A6D2FB}" srcId="{E22B1B06-0430-4237-8D6C-2A9769039DAC}" destId="{0EF2BC32-7590-4D06-94C4-899022F73AC2}" srcOrd="3" destOrd="0" parTransId="{795208AA-2182-4625-A340-6B5627CF9427}" sibTransId="{07C09E17-AFE3-4465-960F-CDBBE1427F4C}"/>
    <dgm:cxn modelId="{4E214E11-482E-42F5-9977-E3EE1133B12F}" type="presOf" srcId="{09B6285F-1C7E-42F5-B497-B39E9D05954B}" destId="{226AD433-3C65-43A7-A79D-38DD205FA9AA}" srcOrd="0" destOrd="0" presId="urn:microsoft.com/office/officeart/2005/8/layout/pList2"/>
    <dgm:cxn modelId="{BE117B4D-13EB-4E17-826C-0356B604A0BA}" type="presParOf" srcId="{2F5477AA-8C1D-435A-87AB-BBB5198E740C}" destId="{7262F07B-EF24-4F00-9089-0BB3F18EDE59}" srcOrd="0" destOrd="0" presId="urn:microsoft.com/office/officeart/2005/8/layout/pList2"/>
    <dgm:cxn modelId="{8EABA00E-8C88-4138-92D6-670FDFDA213C}" type="presParOf" srcId="{2F5477AA-8C1D-435A-87AB-BBB5198E740C}" destId="{3D9303E9-CC20-4DEE-98DE-F6789B369AFB}" srcOrd="1" destOrd="0" presId="urn:microsoft.com/office/officeart/2005/8/layout/pList2"/>
    <dgm:cxn modelId="{8A9F35BB-E3FD-4226-8B43-7F1037AACEFC}" type="presParOf" srcId="{3D9303E9-CC20-4DEE-98DE-F6789B369AFB}" destId="{EEBE2373-2C6F-40DA-ACDB-356478B55CCC}" srcOrd="0" destOrd="0" presId="urn:microsoft.com/office/officeart/2005/8/layout/pList2"/>
    <dgm:cxn modelId="{9276DCC9-DE19-4C93-BF55-67B814B00F3E}" type="presParOf" srcId="{EEBE2373-2C6F-40DA-ACDB-356478B55CCC}" destId="{603A1A76-D7CA-4A9A-B505-851459C170D2}" srcOrd="0" destOrd="0" presId="urn:microsoft.com/office/officeart/2005/8/layout/pList2"/>
    <dgm:cxn modelId="{672735EB-A6B4-4BF9-9215-22BE2EEECA55}" type="presParOf" srcId="{EEBE2373-2C6F-40DA-ACDB-356478B55CCC}" destId="{F58A5340-113C-4D99-87CB-6918071F6FE6}" srcOrd="1" destOrd="0" presId="urn:microsoft.com/office/officeart/2005/8/layout/pList2"/>
    <dgm:cxn modelId="{07DFF666-AB18-490A-BF8B-59D9E6D99740}" type="presParOf" srcId="{EEBE2373-2C6F-40DA-ACDB-356478B55CCC}" destId="{37700934-4E4A-4D79-B1F8-F18999B69E49}" srcOrd="2" destOrd="0" presId="urn:microsoft.com/office/officeart/2005/8/layout/pList2"/>
    <dgm:cxn modelId="{A81EB5B9-C8E0-4911-987B-41114B9122C1}" type="presParOf" srcId="{3D9303E9-CC20-4DEE-98DE-F6789B369AFB}" destId="{788BAC5D-E9C1-426B-80F9-52E57834781B}" srcOrd="1" destOrd="0" presId="urn:microsoft.com/office/officeart/2005/8/layout/pList2"/>
    <dgm:cxn modelId="{F7218A95-160A-4885-A509-D7316FD929A4}" type="presParOf" srcId="{3D9303E9-CC20-4DEE-98DE-F6789B369AFB}" destId="{C5F40D50-4ED6-451D-BFDB-8B4976F07598}" srcOrd="2" destOrd="0" presId="urn:microsoft.com/office/officeart/2005/8/layout/pList2"/>
    <dgm:cxn modelId="{F0E2EB65-5D6B-4676-96A2-7273141C4B08}" type="presParOf" srcId="{C5F40D50-4ED6-451D-BFDB-8B4976F07598}" destId="{226AD433-3C65-43A7-A79D-38DD205FA9AA}" srcOrd="0" destOrd="0" presId="urn:microsoft.com/office/officeart/2005/8/layout/pList2"/>
    <dgm:cxn modelId="{8956573E-7282-4226-AE3A-1488A0AF3E1C}" type="presParOf" srcId="{C5F40D50-4ED6-451D-BFDB-8B4976F07598}" destId="{4A2965A4-72F6-482C-99D9-6AC4CD484E6D}" srcOrd="1" destOrd="0" presId="urn:microsoft.com/office/officeart/2005/8/layout/pList2"/>
    <dgm:cxn modelId="{00E15B75-3B22-4B8E-AF45-9E54635DFF04}" type="presParOf" srcId="{C5F40D50-4ED6-451D-BFDB-8B4976F07598}" destId="{D6666AF8-3A58-4522-9176-D69F1A677A20}" srcOrd="2" destOrd="0" presId="urn:microsoft.com/office/officeart/2005/8/layout/pList2"/>
    <dgm:cxn modelId="{F246FBB6-1277-43DA-BDBF-58978BBF6B00}" type="presParOf" srcId="{3D9303E9-CC20-4DEE-98DE-F6789B369AFB}" destId="{A1C898D2-F59A-4852-A912-A6EE3CD181F8}" srcOrd="3" destOrd="0" presId="urn:microsoft.com/office/officeart/2005/8/layout/pList2"/>
    <dgm:cxn modelId="{65770452-CA43-469A-B4B1-8A96C3C9C092}" type="presParOf" srcId="{3D9303E9-CC20-4DEE-98DE-F6789B369AFB}" destId="{D46FCAF5-759C-422F-BBA3-CBAF97B2214B}" srcOrd="4" destOrd="0" presId="urn:microsoft.com/office/officeart/2005/8/layout/pList2"/>
    <dgm:cxn modelId="{A5C11928-61E3-4526-96E5-F3C91902121C}" type="presParOf" srcId="{D46FCAF5-759C-422F-BBA3-CBAF97B2214B}" destId="{B606164C-AAF1-4002-898E-944836694616}" srcOrd="0" destOrd="0" presId="urn:microsoft.com/office/officeart/2005/8/layout/pList2"/>
    <dgm:cxn modelId="{BEF3FEA5-3C47-4EDB-B9B8-F9C69811EE33}" type="presParOf" srcId="{D46FCAF5-759C-422F-BBA3-CBAF97B2214B}" destId="{88754017-C37B-4F8C-942D-3E7E44E486F6}" srcOrd="1" destOrd="0" presId="urn:microsoft.com/office/officeart/2005/8/layout/pList2"/>
    <dgm:cxn modelId="{F79EF112-9534-4766-9467-71392A4DDB3E}" type="presParOf" srcId="{D46FCAF5-759C-422F-BBA3-CBAF97B2214B}" destId="{EB7BC160-F34B-4C39-B9DA-9E79BD26F1DF}" srcOrd="2" destOrd="0" presId="urn:microsoft.com/office/officeart/2005/8/layout/pList2"/>
    <dgm:cxn modelId="{470F6802-E25F-4A71-BA86-FCA720A1F0D5}" type="presParOf" srcId="{3D9303E9-CC20-4DEE-98DE-F6789B369AFB}" destId="{CB30F58C-1CB8-4307-BD1E-C841173B3961}" srcOrd="5" destOrd="0" presId="urn:microsoft.com/office/officeart/2005/8/layout/pList2"/>
    <dgm:cxn modelId="{B9FD336A-7AAC-4EF0-B24C-C6BD146C68CA}" type="presParOf" srcId="{3D9303E9-CC20-4DEE-98DE-F6789B369AFB}" destId="{62619C41-C799-4186-8B93-43C9EAC8CE19}" srcOrd="6" destOrd="0" presId="urn:microsoft.com/office/officeart/2005/8/layout/pList2"/>
    <dgm:cxn modelId="{2CD1154C-4FE8-4F9C-92A1-72D7F0627579}" type="presParOf" srcId="{62619C41-C799-4186-8B93-43C9EAC8CE19}" destId="{6E024782-0823-4DA1-8902-001AEEDF01E5}" srcOrd="0" destOrd="0" presId="urn:microsoft.com/office/officeart/2005/8/layout/pList2"/>
    <dgm:cxn modelId="{F7FF9205-445A-47B2-B315-C17FFDD2DC29}" type="presParOf" srcId="{62619C41-C799-4186-8B93-43C9EAC8CE19}" destId="{ED7F09AE-4A39-4CC6-A269-F339B06D7A02}" srcOrd="1" destOrd="0" presId="urn:microsoft.com/office/officeart/2005/8/layout/pList2"/>
    <dgm:cxn modelId="{076FFAEB-0E2E-4A24-B231-4416A60F2D06}" type="presParOf" srcId="{62619C41-C799-4186-8B93-43C9EAC8CE19}" destId="{A85BD8F2-29EB-4F85-887D-19F915BA5B84}" srcOrd="2" destOrd="0" presId="urn:microsoft.com/office/officeart/2005/8/layout/pList2"/>
    <dgm:cxn modelId="{F66537C6-6A49-4BB5-997B-D4D258CF7973}" type="presParOf" srcId="{3D9303E9-CC20-4DEE-98DE-F6789B369AFB}" destId="{92F80D29-7F8B-4BC1-B979-5121FCE2C9C7}" srcOrd="7" destOrd="0" presId="urn:microsoft.com/office/officeart/2005/8/layout/pList2"/>
    <dgm:cxn modelId="{9A727231-E489-4D04-97BA-9397B959392B}" type="presParOf" srcId="{3D9303E9-CC20-4DEE-98DE-F6789B369AFB}" destId="{E06034D8-C1BF-42F4-988E-D02190900A31}" srcOrd="8" destOrd="0" presId="urn:microsoft.com/office/officeart/2005/8/layout/pList2"/>
    <dgm:cxn modelId="{6053923D-D245-4E17-AD6A-055C25E4C536}" type="presParOf" srcId="{E06034D8-C1BF-42F4-988E-D02190900A31}" destId="{B00027EF-ADE8-4052-BEDD-D8D8D3483DCD}" srcOrd="0" destOrd="0" presId="urn:microsoft.com/office/officeart/2005/8/layout/pList2"/>
    <dgm:cxn modelId="{4F9A02A7-893C-48ED-A53B-9570618CFD90}" type="presParOf" srcId="{E06034D8-C1BF-42F4-988E-D02190900A31}" destId="{3BE0115E-9405-4DCC-9E1D-A9F274E77A82}" srcOrd="1" destOrd="0" presId="urn:microsoft.com/office/officeart/2005/8/layout/pList2"/>
    <dgm:cxn modelId="{6EFB2510-B3F4-44ED-8A5F-A01D934B64AC}" type="presParOf" srcId="{E06034D8-C1BF-42F4-988E-D02190900A31}" destId="{60682FDC-DD0B-4066-AD5E-99E09534A69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1316E-1EB3-4C8C-9982-1741886ED213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6FBDF-8F61-4F53-AB7B-3EE7E43E031D}">
      <dgm:prSet phldrT="[Text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Radio</a:t>
          </a:r>
        </a:p>
      </dgm:t>
    </dgm:pt>
    <dgm:pt modelId="{ADF8CB86-0D7A-4098-9B48-87555ECFFB7E}" type="parTrans" cxnId="{6C9702D2-88FD-4F27-9D39-AFDEEE90970C}">
      <dgm:prSet/>
      <dgm:spPr/>
      <dgm:t>
        <a:bodyPr/>
        <a:lstStyle/>
        <a:p>
          <a:endParaRPr lang="en-US"/>
        </a:p>
      </dgm:t>
    </dgm:pt>
    <dgm:pt modelId="{50710EE2-8C46-4237-B3C9-162965AB764B}" type="sibTrans" cxnId="{6C9702D2-88FD-4F27-9D39-AFDEEE90970C}">
      <dgm:prSet/>
      <dgm:spPr/>
      <dgm:t>
        <a:bodyPr/>
        <a:lstStyle/>
        <a:p>
          <a:endParaRPr lang="en-US"/>
        </a:p>
      </dgm:t>
    </dgm:pt>
    <dgm:pt modelId="{5189B436-CD78-4537-B0A6-068EA5CD77EC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Power</a:t>
          </a:r>
        </a:p>
      </dgm:t>
    </dgm:pt>
    <dgm:pt modelId="{B655C5BC-BCFB-430F-9BCC-C9B2C7351963}" type="parTrans" cxnId="{1A94055C-2762-4F15-A31F-4F119A356E17}">
      <dgm:prSet/>
      <dgm:spPr/>
      <dgm:t>
        <a:bodyPr/>
        <a:lstStyle/>
        <a:p>
          <a:endParaRPr lang="en-US"/>
        </a:p>
      </dgm:t>
    </dgm:pt>
    <dgm:pt modelId="{D3584198-20AC-49A8-8144-CE02CBF41030}" type="sibTrans" cxnId="{1A94055C-2762-4F15-A31F-4F119A356E17}">
      <dgm:prSet/>
      <dgm:spPr/>
      <dgm:t>
        <a:bodyPr/>
        <a:lstStyle/>
        <a:p>
          <a:endParaRPr lang="en-US"/>
        </a:p>
      </dgm:t>
    </dgm:pt>
    <dgm:pt modelId="{858B708F-F292-426C-B44C-707F964AF774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Antenna</a:t>
          </a:r>
        </a:p>
      </dgm:t>
    </dgm:pt>
    <dgm:pt modelId="{14056970-B443-43DF-9DE7-3BD0FC50B724}" type="parTrans" cxnId="{71C90BAF-62CB-4F08-A6D5-46E91F9CFC2F}">
      <dgm:prSet/>
      <dgm:spPr/>
      <dgm:t>
        <a:bodyPr/>
        <a:lstStyle/>
        <a:p>
          <a:endParaRPr lang="en-US"/>
        </a:p>
      </dgm:t>
    </dgm:pt>
    <dgm:pt modelId="{CAB3FE32-CBA8-49B1-ADFD-F986A568C075}" type="sibTrans" cxnId="{71C90BAF-62CB-4F08-A6D5-46E91F9CFC2F}">
      <dgm:prSet/>
      <dgm:spPr/>
      <dgm:t>
        <a:bodyPr/>
        <a:lstStyle/>
        <a:p>
          <a:endParaRPr lang="en-US"/>
        </a:p>
      </dgm:t>
    </dgm:pt>
    <dgm:pt modelId="{EFB8B4F7-8744-4B19-A3B7-0B6F53D1C67D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Digital Components</a:t>
          </a:r>
        </a:p>
      </dgm:t>
    </dgm:pt>
    <dgm:pt modelId="{7D0A8A5C-9786-4967-8848-59E30E607B46}" type="sibTrans" cxnId="{2E65816F-89BE-417B-978F-CAAED8A83D9C}">
      <dgm:prSet/>
      <dgm:spPr/>
      <dgm:t>
        <a:bodyPr/>
        <a:lstStyle/>
        <a:p>
          <a:endParaRPr lang="en-US"/>
        </a:p>
      </dgm:t>
    </dgm:pt>
    <dgm:pt modelId="{1E00CBB4-DC5D-49E1-ADDC-A26E518A0528}" type="parTrans" cxnId="{2E65816F-89BE-417B-978F-CAAED8A83D9C}">
      <dgm:prSet/>
      <dgm:spPr/>
      <dgm:t>
        <a:bodyPr/>
        <a:lstStyle/>
        <a:p>
          <a:endParaRPr lang="en-US"/>
        </a:p>
      </dgm:t>
    </dgm:pt>
    <dgm:pt modelId="{8D1BB247-6A1F-4214-B124-6CB8C6CE4250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Power  Management</a:t>
          </a:r>
        </a:p>
      </dgm:t>
    </dgm:pt>
    <dgm:pt modelId="{B66460E4-4A8F-4D3B-AD4F-32DE7CADD93A}" type="sibTrans" cxnId="{A82A4154-CED1-449A-8739-4F2A36DE44CF}">
      <dgm:prSet/>
      <dgm:spPr/>
      <dgm:t>
        <a:bodyPr/>
        <a:lstStyle/>
        <a:p>
          <a:endParaRPr lang="en-US"/>
        </a:p>
      </dgm:t>
    </dgm:pt>
    <dgm:pt modelId="{D2D428D7-2CE2-4EBD-8B0C-2C7CC792E436}" type="parTrans" cxnId="{A82A4154-CED1-449A-8739-4F2A36DE44CF}">
      <dgm:prSet/>
      <dgm:spPr/>
      <dgm:t>
        <a:bodyPr/>
        <a:lstStyle/>
        <a:p>
          <a:endParaRPr lang="en-US"/>
        </a:p>
      </dgm:t>
    </dgm:pt>
    <dgm:pt modelId="{53EE4BF5-0E81-445C-BC42-64BC7E142230}" type="pres">
      <dgm:prSet presAssocID="{2281316E-1EB3-4C8C-9982-1741886ED21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BA6AE2-908A-40A5-86E7-627FC1E7E066}" type="pres">
      <dgm:prSet presAssocID="{80D6FBDF-8F61-4F53-AB7B-3EE7E43E031D}" presName="centerShape" presStyleLbl="node0" presStyleIdx="0" presStyleCnt="1"/>
      <dgm:spPr/>
    </dgm:pt>
    <dgm:pt modelId="{C8AB90D9-7282-434B-8096-13A02A130226}" type="pres">
      <dgm:prSet presAssocID="{5189B436-CD78-4537-B0A6-068EA5CD77EC}" presName="node" presStyleLbl="node1" presStyleIdx="0" presStyleCnt="4" custScaleX="111093" custScaleY="111093">
        <dgm:presLayoutVars>
          <dgm:bulletEnabled val="1"/>
        </dgm:presLayoutVars>
      </dgm:prSet>
      <dgm:spPr/>
    </dgm:pt>
    <dgm:pt modelId="{3441EB93-11BA-438E-89CD-F1B7F7CD9E10}" type="pres">
      <dgm:prSet presAssocID="{5189B436-CD78-4537-B0A6-068EA5CD77EC}" presName="dummy" presStyleCnt="0"/>
      <dgm:spPr/>
    </dgm:pt>
    <dgm:pt modelId="{519DBF67-166B-4AEB-B4DA-E61091A6B75F}" type="pres">
      <dgm:prSet presAssocID="{D3584198-20AC-49A8-8144-CE02CBF41030}" presName="sibTrans" presStyleLbl="sibTrans2D1" presStyleIdx="0" presStyleCnt="4"/>
      <dgm:spPr/>
    </dgm:pt>
    <dgm:pt modelId="{AE7571A7-E851-4647-98EB-0D04636984DE}" type="pres">
      <dgm:prSet presAssocID="{8D1BB247-6A1F-4214-B124-6CB8C6CE4250}" presName="node" presStyleLbl="node1" presStyleIdx="1" presStyleCnt="4" custScaleX="111093" custScaleY="111093">
        <dgm:presLayoutVars>
          <dgm:bulletEnabled val="1"/>
        </dgm:presLayoutVars>
      </dgm:prSet>
      <dgm:spPr/>
    </dgm:pt>
    <dgm:pt modelId="{9FAFE485-474A-47A7-8EEC-FBA1F3DD10D1}" type="pres">
      <dgm:prSet presAssocID="{8D1BB247-6A1F-4214-B124-6CB8C6CE4250}" presName="dummy" presStyleCnt="0"/>
      <dgm:spPr/>
    </dgm:pt>
    <dgm:pt modelId="{C763F223-6121-425C-8264-49EEFF5F8C3C}" type="pres">
      <dgm:prSet presAssocID="{B66460E4-4A8F-4D3B-AD4F-32DE7CADD93A}" presName="sibTrans" presStyleLbl="sibTrans2D1" presStyleIdx="1" presStyleCnt="4"/>
      <dgm:spPr/>
    </dgm:pt>
    <dgm:pt modelId="{35A03474-FEEB-4F24-AC3F-802D057BEE4F}" type="pres">
      <dgm:prSet presAssocID="{EFB8B4F7-8744-4B19-A3B7-0B6F53D1C67D}" presName="node" presStyleLbl="node1" presStyleIdx="2" presStyleCnt="4" custScaleX="111093" custScaleY="111093">
        <dgm:presLayoutVars>
          <dgm:bulletEnabled val="1"/>
        </dgm:presLayoutVars>
      </dgm:prSet>
      <dgm:spPr/>
    </dgm:pt>
    <dgm:pt modelId="{98F7196C-A414-4946-BF33-CA25C72BBBD8}" type="pres">
      <dgm:prSet presAssocID="{EFB8B4F7-8744-4B19-A3B7-0B6F53D1C67D}" presName="dummy" presStyleCnt="0"/>
      <dgm:spPr/>
    </dgm:pt>
    <dgm:pt modelId="{69D3909C-39C7-4928-A863-6D05781C6677}" type="pres">
      <dgm:prSet presAssocID="{7D0A8A5C-9786-4967-8848-59E30E607B46}" presName="sibTrans" presStyleLbl="sibTrans2D1" presStyleIdx="2" presStyleCnt="4"/>
      <dgm:spPr/>
    </dgm:pt>
    <dgm:pt modelId="{1DCA8462-A950-482A-B5AE-15B2D9686A3D}" type="pres">
      <dgm:prSet presAssocID="{858B708F-F292-426C-B44C-707F964AF774}" presName="node" presStyleLbl="node1" presStyleIdx="3" presStyleCnt="4" custScaleX="111093" custScaleY="111093">
        <dgm:presLayoutVars>
          <dgm:bulletEnabled val="1"/>
        </dgm:presLayoutVars>
      </dgm:prSet>
      <dgm:spPr/>
    </dgm:pt>
    <dgm:pt modelId="{A1626A16-C16E-4A5F-926C-D5FBB1381083}" type="pres">
      <dgm:prSet presAssocID="{858B708F-F292-426C-B44C-707F964AF774}" presName="dummy" presStyleCnt="0"/>
      <dgm:spPr/>
    </dgm:pt>
    <dgm:pt modelId="{365A0010-7482-427F-B54A-368FF45CD699}" type="pres">
      <dgm:prSet presAssocID="{CAB3FE32-CBA8-49B1-ADFD-F986A568C075}" presName="sibTrans" presStyleLbl="sibTrans2D1" presStyleIdx="3" presStyleCnt="4"/>
      <dgm:spPr/>
    </dgm:pt>
  </dgm:ptLst>
  <dgm:cxnLst>
    <dgm:cxn modelId="{A6806219-BBC3-4368-86DB-B25B5FDA604B}" type="presOf" srcId="{B66460E4-4A8F-4D3B-AD4F-32DE7CADD93A}" destId="{C763F223-6121-425C-8264-49EEFF5F8C3C}" srcOrd="0" destOrd="0" presId="urn:microsoft.com/office/officeart/2005/8/layout/radial6"/>
    <dgm:cxn modelId="{5A70F980-5F0B-4B30-A2C9-27C4446B464E}" type="presOf" srcId="{7D0A8A5C-9786-4967-8848-59E30E607B46}" destId="{69D3909C-39C7-4928-A863-6D05781C6677}" srcOrd="0" destOrd="0" presId="urn:microsoft.com/office/officeart/2005/8/layout/radial6"/>
    <dgm:cxn modelId="{6EA6F745-010A-462B-894C-C773DB192972}" type="presOf" srcId="{8D1BB247-6A1F-4214-B124-6CB8C6CE4250}" destId="{AE7571A7-E851-4647-98EB-0D04636984DE}" srcOrd="0" destOrd="0" presId="urn:microsoft.com/office/officeart/2005/8/layout/radial6"/>
    <dgm:cxn modelId="{FA146EFE-9254-48B6-AD19-88F5E0801D70}" type="presOf" srcId="{2281316E-1EB3-4C8C-9982-1741886ED213}" destId="{53EE4BF5-0E81-445C-BC42-64BC7E142230}" srcOrd="0" destOrd="0" presId="urn:microsoft.com/office/officeart/2005/8/layout/radial6"/>
    <dgm:cxn modelId="{A17262DB-41A0-4628-827E-AD6E9B466A22}" type="presOf" srcId="{CAB3FE32-CBA8-49B1-ADFD-F986A568C075}" destId="{365A0010-7482-427F-B54A-368FF45CD699}" srcOrd="0" destOrd="0" presId="urn:microsoft.com/office/officeart/2005/8/layout/radial6"/>
    <dgm:cxn modelId="{71C90BAF-62CB-4F08-A6D5-46E91F9CFC2F}" srcId="{80D6FBDF-8F61-4F53-AB7B-3EE7E43E031D}" destId="{858B708F-F292-426C-B44C-707F964AF774}" srcOrd="3" destOrd="0" parTransId="{14056970-B443-43DF-9DE7-3BD0FC50B724}" sibTransId="{CAB3FE32-CBA8-49B1-ADFD-F986A568C075}"/>
    <dgm:cxn modelId="{5E273D02-8CE3-48F6-99CE-AF9ED6F6BD07}" type="presOf" srcId="{D3584198-20AC-49A8-8144-CE02CBF41030}" destId="{519DBF67-166B-4AEB-B4DA-E61091A6B75F}" srcOrd="0" destOrd="0" presId="urn:microsoft.com/office/officeart/2005/8/layout/radial6"/>
    <dgm:cxn modelId="{2E65816F-89BE-417B-978F-CAAED8A83D9C}" srcId="{80D6FBDF-8F61-4F53-AB7B-3EE7E43E031D}" destId="{EFB8B4F7-8744-4B19-A3B7-0B6F53D1C67D}" srcOrd="2" destOrd="0" parTransId="{1E00CBB4-DC5D-49E1-ADDC-A26E518A0528}" sibTransId="{7D0A8A5C-9786-4967-8848-59E30E607B46}"/>
    <dgm:cxn modelId="{84C7806A-36BF-4FCA-A477-CD75A1D645E1}" type="presOf" srcId="{EFB8B4F7-8744-4B19-A3B7-0B6F53D1C67D}" destId="{35A03474-FEEB-4F24-AC3F-802D057BEE4F}" srcOrd="0" destOrd="0" presId="urn:microsoft.com/office/officeart/2005/8/layout/radial6"/>
    <dgm:cxn modelId="{0C7B51AF-8EAF-43A5-B001-32D15921027A}" type="presOf" srcId="{80D6FBDF-8F61-4F53-AB7B-3EE7E43E031D}" destId="{D4BA6AE2-908A-40A5-86E7-627FC1E7E066}" srcOrd="0" destOrd="0" presId="urn:microsoft.com/office/officeart/2005/8/layout/radial6"/>
    <dgm:cxn modelId="{A82A4154-CED1-449A-8739-4F2A36DE44CF}" srcId="{80D6FBDF-8F61-4F53-AB7B-3EE7E43E031D}" destId="{8D1BB247-6A1F-4214-B124-6CB8C6CE4250}" srcOrd="1" destOrd="0" parTransId="{D2D428D7-2CE2-4EBD-8B0C-2C7CC792E436}" sibTransId="{B66460E4-4A8F-4D3B-AD4F-32DE7CADD93A}"/>
    <dgm:cxn modelId="{2274099B-824B-4E46-9319-3A6D3FADE5CE}" type="presOf" srcId="{5189B436-CD78-4537-B0A6-068EA5CD77EC}" destId="{C8AB90D9-7282-434B-8096-13A02A130226}" srcOrd="0" destOrd="0" presId="urn:microsoft.com/office/officeart/2005/8/layout/radial6"/>
    <dgm:cxn modelId="{6C9702D2-88FD-4F27-9D39-AFDEEE90970C}" srcId="{2281316E-1EB3-4C8C-9982-1741886ED213}" destId="{80D6FBDF-8F61-4F53-AB7B-3EE7E43E031D}" srcOrd="0" destOrd="0" parTransId="{ADF8CB86-0D7A-4098-9B48-87555ECFFB7E}" sibTransId="{50710EE2-8C46-4237-B3C9-162965AB764B}"/>
    <dgm:cxn modelId="{1A94055C-2762-4F15-A31F-4F119A356E17}" srcId="{80D6FBDF-8F61-4F53-AB7B-3EE7E43E031D}" destId="{5189B436-CD78-4537-B0A6-068EA5CD77EC}" srcOrd="0" destOrd="0" parTransId="{B655C5BC-BCFB-430F-9BCC-C9B2C7351963}" sibTransId="{D3584198-20AC-49A8-8144-CE02CBF41030}"/>
    <dgm:cxn modelId="{D18BB814-D23F-4065-A691-E3AC320AF67B}" type="presOf" srcId="{858B708F-F292-426C-B44C-707F964AF774}" destId="{1DCA8462-A950-482A-B5AE-15B2D9686A3D}" srcOrd="0" destOrd="0" presId="urn:microsoft.com/office/officeart/2005/8/layout/radial6"/>
    <dgm:cxn modelId="{4AF2A471-B426-4416-958B-6D23B280B005}" type="presParOf" srcId="{53EE4BF5-0E81-445C-BC42-64BC7E142230}" destId="{D4BA6AE2-908A-40A5-86E7-627FC1E7E066}" srcOrd="0" destOrd="0" presId="urn:microsoft.com/office/officeart/2005/8/layout/radial6"/>
    <dgm:cxn modelId="{47012087-B2EA-474A-BAEF-8DFE2A39E22D}" type="presParOf" srcId="{53EE4BF5-0E81-445C-BC42-64BC7E142230}" destId="{C8AB90D9-7282-434B-8096-13A02A130226}" srcOrd="1" destOrd="0" presId="urn:microsoft.com/office/officeart/2005/8/layout/radial6"/>
    <dgm:cxn modelId="{2B6214F9-B0ED-4597-ADF6-7F6694DEDDC8}" type="presParOf" srcId="{53EE4BF5-0E81-445C-BC42-64BC7E142230}" destId="{3441EB93-11BA-438E-89CD-F1B7F7CD9E10}" srcOrd="2" destOrd="0" presId="urn:microsoft.com/office/officeart/2005/8/layout/radial6"/>
    <dgm:cxn modelId="{117F4DFF-2843-447A-A3BE-BB047C5D940F}" type="presParOf" srcId="{53EE4BF5-0E81-445C-BC42-64BC7E142230}" destId="{519DBF67-166B-4AEB-B4DA-E61091A6B75F}" srcOrd="3" destOrd="0" presId="urn:microsoft.com/office/officeart/2005/8/layout/radial6"/>
    <dgm:cxn modelId="{F272F3C0-0E48-431C-AC60-30037AABE8B0}" type="presParOf" srcId="{53EE4BF5-0E81-445C-BC42-64BC7E142230}" destId="{AE7571A7-E851-4647-98EB-0D04636984DE}" srcOrd="4" destOrd="0" presId="urn:microsoft.com/office/officeart/2005/8/layout/radial6"/>
    <dgm:cxn modelId="{9881C8F8-514D-4B04-A881-A8391E41065C}" type="presParOf" srcId="{53EE4BF5-0E81-445C-BC42-64BC7E142230}" destId="{9FAFE485-474A-47A7-8EEC-FBA1F3DD10D1}" srcOrd="5" destOrd="0" presId="urn:microsoft.com/office/officeart/2005/8/layout/radial6"/>
    <dgm:cxn modelId="{AD4B61AC-DFF0-4566-A4B6-E3E0681B5E17}" type="presParOf" srcId="{53EE4BF5-0E81-445C-BC42-64BC7E142230}" destId="{C763F223-6121-425C-8264-49EEFF5F8C3C}" srcOrd="6" destOrd="0" presId="urn:microsoft.com/office/officeart/2005/8/layout/radial6"/>
    <dgm:cxn modelId="{0630726D-D2B7-4BF1-9D56-21A7ACCB8407}" type="presParOf" srcId="{53EE4BF5-0E81-445C-BC42-64BC7E142230}" destId="{35A03474-FEEB-4F24-AC3F-802D057BEE4F}" srcOrd="7" destOrd="0" presId="urn:microsoft.com/office/officeart/2005/8/layout/radial6"/>
    <dgm:cxn modelId="{46DE6E71-E193-4FDA-ADA7-2B258DB35EF4}" type="presParOf" srcId="{53EE4BF5-0E81-445C-BC42-64BC7E142230}" destId="{98F7196C-A414-4946-BF33-CA25C72BBBD8}" srcOrd="8" destOrd="0" presId="urn:microsoft.com/office/officeart/2005/8/layout/radial6"/>
    <dgm:cxn modelId="{A6D28DB0-789B-4761-A8DC-4EEA08767BD6}" type="presParOf" srcId="{53EE4BF5-0E81-445C-BC42-64BC7E142230}" destId="{69D3909C-39C7-4928-A863-6D05781C6677}" srcOrd="9" destOrd="0" presId="urn:microsoft.com/office/officeart/2005/8/layout/radial6"/>
    <dgm:cxn modelId="{DAF26597-7744-4AC8-9445-D09966B89802}" type="presParOf" srcId="{53EE4BF5-0E81-445C-BC42-64BC7E142230}" destId="{1DCA8462-A950-482A-B5AE-15B2D9686A3D}" srcOrd="10" destOrd="0" presId="urn:microsoft.com/office/officeart/2005/8/layout/radial6"/>
    <dgm:cxn modelId="{64B379DE-A483-444C-80AB-36896963038F}" type="presParOf" srcId="{53EE4BF5-0E81-445C-BC42-64BC7E142230}" destId="{A1626A16-C16E-4A5F-926C-D5FBB1381083}" srcOrd="11" destOrd="0" presId="urn:microsoft.com/office/officeart/2005/8/layout/radial6"/>
    <dgm:cxn modelId="{1025EF04-1FCA-4DC0-9174-73025F33C7BD}" type="presParOf" srcId="{53EE4BF5-0E81-445C-BC42-64BC7E142230}" destId="{365A0010-7482-427F-B54A-368FF45CD69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CA4A91-738B-4D1E-946D-375BA74E8C32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CD76B-622E-47A7-AD72-6B549A6665D0}">
      <dgm:prSet phldrT="[Text]"/>
      <dgm:spPr/>
      <dgm:t>
        <a:bodyPr/>
        <a:lstStyle/>
        <a:p>
          <a:r>
            <a:rPr lang="en-US" b="1" dirty="0"/>
            <a:t>Option 1</a:t>
          </a:r>
        </a:p>
      </dgm:t>
    </dgm:pt>
    <dgm:pt modelId="{EA8EEA01-9ACC-4410-BBC2-D4B9253BD304}" type="parTrans" cxnId="{29471A64-1AE5-412F-821B-53C8D59A8280}">
      <dgm:prSet/>
      <dgm:spPr/>
      <dgm:t>
        <a:bodyPr/>
        <a:lstStyle/>
        <a:p>
          <a:endParaRPr lang="en-US"/>
        </a:p>
      </dgm:t>
    </dgm:pt>
    <dgm:pt modelId="{6318C77B-0ADB-4CD9-9289-54B47A73C9E7}" type="sibTrans" cxnId="{29471A64-1AE5-412F-821B-53C8D59A8280}">
      <dgm:prSet/>
      <dgm:spPr/>
      <dgm:t>
        <a:bodyPr/>
        <a:lstStyle/>
        <a:p>
          <a:endParaRPr lang="en-US"/>
        </a:p>
      </dgm:t>
    </dgm:pt>
    <dgm:pt modelId="{BD22C872-8268-4D82-AD12-48E769689EA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/>
            <a:t>1x 55ah SLA battery</a:t>
          </a:r>
        </a:p>
      </dgm:t>
    </dgm:pt>
    <dgm:pt modelId="{52907A70-E074-4B3B-AA91-97123404D05D}" type="parTrans" cxnId="{8DDA96E6-0188-4D85-9229-93B54606D9C9}">
      <dgm:prSet/>
      <dgm:spPr/>
      <dgm:t>
        <a:bodyPr/>
        <a:lstStyle/>
        <a:p>
          <a:endParaRPr lang="en-US"/>
        </a:p>
      </dgm:t>
    </dgm:pt>
    <dgm:pt modelId="{A88F3E8B-BBAB-45FD-A496-AE7CA0D00997}" type="sibTrans" cxnId="{8DDA96E6-0188-4D85-9229-93B54606D9C9}">
      <dgm:prSet/>
      <dgm:spPr/>
      <dgm:t>
        <a:bodyPr/>
        <a:lstStyle/>
        <a:p>
          <a:endParaRPr lang="en-US"/>
        </a:p>
      </dgm:t>
    </dgm:pt>
    <dgm:pt modelId="{4A12C748-74BF-4B61-9BDF-0B17BCC07DDF}">
      <dgm:prSet phldrT="[Text]"/>
      <dgm:spPr/>
      <dgm:t>
        <a:bodyPr/>
        <a:lstStyle/>
        <a:p>
          <a:r>
            <a:rPr lang="en-US" b="1" dirty="0"/>
            <a:t>Option 2</a:t>
          </a:r>
        </a:p>
      </dgm:t>
    </dgm:pt>
    <dgm:pt modelId="{7B6EF12B-86A3-487E-95B2-EC6B67F85006}" type="parTrans" cxnId="{87A007BC-8425-407F-B608-C5DE261AD018}">
      <dgm:prSet/>
      <dgm:spPr/>
      <dgm:t>
        <a:bodyPr/>
        <a:lstStyle/>
        <a:p>
          <a:endParaRPr lang="en-US"/>
        </a:p>
      </dgm:t>
    </dgm:pt>
    <dgm:pt modelId="{B0996A16-D5C4-41AE-8B37-E5EF879F308D}" type="sibTrans" cxnId="{87A007BC-8425-407F-B608-C5DE261AD018}">
      <dgm:prSet/>
      <dgm:spPr/>
      <dgm:t>
        <a:bodyPr/>
        <a:lstStyle/>
        <a:p>
          <a:endParaRPr lang="en-US"/>
        </a:p>
      </dgm:t>
    </dgm:pt>
    <dgm:pt modelId="{2CB48644-87B3-4C98-8E24-00A3AF1C8DE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2x 35ah SLA batteries</a:t>
          </a:r>
        </a:p>
      </dgm:t>
    </dgm:pt>
    <dgm:pt modelId="{7CA0C5D0-17B0-4A5D-9771-3815AEA5871B}" type="parTrans" cxnId="{791ECE88-C9C9-4B6F-A13A-BEB14F0BD648}">
      <dgm:prSet/>
      <dgm:spPr/>
      <dgm:t>
        <a:bodyPr/>
        <a:lstStyle/>
        <a:p>
          <a:endParaRPr lang="en-US"/>
        </a:p>
      </dgm:t>
    </dgm:pt>
    <dgm:pt modelId="{A0F35881-7D5E-41A6-967D-BDA30E3F9751}" type="sibTrans" cxnId="{791ECE88-C9C9-4B6F-A13A-BEB14F0BD648}">
      <dgm:prSet/>
      <dgm:spPr/>
      <dgm:t>
        <a:bodyPr/>
        <a:lstStyle/>
        <a:p>
          <a:endParaRPr lang="en-US"/>
        </a:p>
      </dgm:t>
    </dgm:pt>
    <dgm:pt modelId="{7AE3167A-D850-47A0-8EF9-4163F78C99AC}">
      <dgm:prSet phldrT="[Text]"/>
      <dgm:spPr/>
      <dgm:t>
        <a:bodyPr/>
        <a:lstStyle/>
        <a:p>
          <a:r>
            <a:rPr lang="en-US" b="1" dirty="0"/>
            <a:t>Option 3</a:t>
          </a:r>
        </a:p>
      </dgm:t>
    </dgm:pt>
    <dgm:pt modelId="{A0FE9BAD-DA55-4251-A413-905E88821ECC}" type="parTrans" cxnId="{6FBE8966-942B-4607-8B1C-F76A0FA48305}">
      <dgm:prSet/>
      <dgm:spPr/>
      <dgm:t>
        <a:bodyPr/>
        <a:lstStyle/>
        <a:p>
          <a:endParaRPr lang="en-US"/>
        </a:p>
      </dgm:t>
    </dgm:pt>
    <dgm:pt modelId="{7BF7CB2E-2607-4B87-BB05-977A197D3173}" type="sibTrans" cxnId="{6FBE8966-942B-4607-8B1C-F76A0FA48305}">
      <dgm:prSet/>
      <dgm:spPr/>
      <dgm:t>
        <a:bodyPr/>
        <a:lstStyle/>
        <a:p>
          <a:endParaRPr lang="en-US"/>
        </a:p>
      </dgm:t>
    </dgm:pt>
    <dgm:pt modelId="{4ABCC610-66BD-4C91-862B-0D21A96C5AE0}">
      <dgm:prSet phldrT="[Text]" custT="1"/>
      <dgm:spPr/>
      <dgm:t>
        <a:bodyPr/>
        <a:lstStyle/>
        <a:p>
          <a:r>
            <a:rPr lang="en-US" sz="2000" dirty="0"/>
            <a:t>5x 10ah </a:t>
          </a:r>
          <a:r>
            <a:rPr lang="en-US" sz="2000" dirty="0" err="1"/>
            <a:t>LiPo</a:t>
          </a:r>
          <a:r>
            <a:rPr lang="en-US" sz="2000" dirty="0"/>
            <a:t> batteries</a:t>
          </a:r>
        </a:p>
      </dgm:t>
    </dgm:pt>
    <dgm:pt modelId="{428FD513-34CE-471D-9FEB-69B54E08AD3A}" type="parTrans" cxnId="{871D1AAF-CDAA-4E8A-AF5B-521E371A6483}">
      <dgm:prSet/>
      <dgm:spPr/>
      <dgm:t>
        <a:bodyPr/>
        <a:lstStyle/>
        <a:p>
          <a:endParaRPr lang="en-US"/>
        </a:p>
      </dgm:t>
    </dgm:pt>
    <dgm:pt modelId="{52E9BF3B-56F4-487E-AFFC-23939C87DE4F}" type="sibTrans" cxnId="{871D1AAF-CDAA-4E8A-AF5B-521E371A6483}">
      <dgm:prSet/>
      <dgm:spPr/>
      <dgm:t>
        <a:bodyPr/>
        <a:lstStyle/>
        <a:p>
          <a:endParaRPr lang="en-US"/>
        </a:p>
      </dgm:t>
    </dgm:pt>
    <dgm:pt modelId="{39F608B2-289F-49B5-ACDC-B6995CAE18CF}">
      <dgm:prSet/>
      <dgm:spPr/>
      <dgm:t>
        <a:bodyPr/>
        <a:lstStyle/>
        <a:p>
          <a:r>
            <a:rPr lang="en-US" b="1" dirty="0"/>
            <a:t>Option 4</a:t>
          </a:r>
        </a:p>
      </dgm:t>
    </dgm:pt>
    <dgm:pt modelId="{BA270620-6A5C-4F42-BFD2-258B9A5329FE}" type="parTrans" cxnId="{A64F55CA-95D0-4D43-9E79-FD4C022505BB}">
      <dgm:prSet/>
      <dgm:spPr/>
      <dgm:t>
        <a:bodyPr/>
        <a:lstStyle/>
        <a:p>
          <a:endParaRPr lang="en-US"/>
        </a:p>
      </dgm:t>
    </dgm:pt>
    <dgm:pt modelId="{FA7D78A6-BFA1-4657-BEDD-26CB41B9333E}" type="sibTrans" cxnId="{A64F55CA-95D0-4D43-9E79-FD4C022505BB}">
      <dgm:prSet/>
      <dgm:spPr/>
      <dgm:t>
        <a:bodyPr/>
        <a:lstStyle/>
        <a:p>
          <a:endParaRPr lang="en-US"/>
        </a:p>
      </dgm:t>
    </dgm:pt>
    <dgm:pt modelId="{A45DD85B-9CAE-4ADE-AB9C-712405165A01}">
      <dgm:prSet custT="1"/>
      <dgm:spPr/>
      <dgm:t>
        <a:bodyPr/>
        <a:lstStyle/>
        <a:p>
          <a:r>
            <a:rPr lang="en-US" sz="2000" dirty="0"/>
            <a:t>2x 20ah LiFePo4 batteries</a:t>
          </a:r>
        </a:p>
      </dgm:t>
    </dgm:pt>
    <dgm:pt modelId="{5BDCD220-E731-4DDC-8CC4-2741CBFDDF55}" type="parTrans" cxnId="{6A4E8669-DECB-4C7C-AF3C-29625FC4147B}">
      <dgm:prSet/>
      <dgm:spPr/>
      <dgm:t>
        <a:bodyPr/>
        <a:lstStyle/>
        <a:p>
          <a:endParaRPr lang="en-US"/>
        </a:p>
      </dgm:t>
    </dgm:pt>
    <dgm:pt modelId="{18F2D4BF-1D18-47F0-87CB-4276B9E1FB99}" type="sibTrans" cxnId="{6A4E8669-DECB-4C7C-AF3C-29625FC4147B}">
      <dgm:prSet/>
      <dgm:spPr/>
      <dgm:t>
        <a:bodyPr/>
        <a:lstStyle/>
        <a:p>
          <a:endParaRPr lang="en-US"/>
        </a:p>
      </dgm:t>
    </dgm:pt>
    <dgm:pt modelId="{794152FF-6F58-411B-A62E-45C84F6652A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/>
            <a:t>$100</a:t>
          </a:r>
        </a:p>
      </dgm:t>
    </dgm:pt>
    <dgm:pt modelId="{C92F44A8-2647-419F-8C9F-F43BE780BAD3}" type="parTrans" cxnId="{9BD3A78F-2833-4E60-BC96-58B53686FE81}">
      <dgm:prSet/>
      <dgm:spPr/>
      <dgm:t>
        <a:bodyPr/>
        <a:lstStyle/>
        <a:p>
          <a:endParaRPr lang="en-US"/>
        </a:p>
      </dgm:t>
    </dgm:pt>
    <dgm:pt modelId="{DB01AAF5-60E9-482B-8CD6-7E58F3C8F121}" type="sibTrans" cxnId="{9BD3A78F-2833-4E60-BC96-58B53686FE81}">
      <dgm:prSet/>
      <dgm:spPr/>
      <dgm:t>
        <a:bodyPr/>
        <a:lstStyle/>
        <a:p>
          <a:endParaRPr lang="en-US"/>
        </a:p>
      </dgm:t>
    </dgm:pt>
    <dgm:pt modelId="{46C159D1-CD9D-4F70-B405-FF7537AE1A5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/>
            <a:t>50 </a:t>
          </a:r>
          <a:r>
            <a:rPr lang="en-US" sz="2000" dirty="0" err="1"/>
            <a:t>lbs</a:t>
          </a:r>
          <a:endParaRPr lang="en-US" sz="2000" dirty="0"/>
        </a:p>
      </dgm:t>
    </dgm:pt>
    <dgm:pt modelId="{642BD60F-4526-46E2-9048-E1D41E7C29B1}" type="parTrans" cxnId="{2B45F5DB-EBDB-47DD-8546-8C58E5570AA2}">
      <dgm:prSet/>
      <dgm:spPr/>
      <dgm:t>
        <a:bodyPr/>
        <a:lstStyle/>
        <a:p>
          <a:endParaRPr lang="en-US"/>
        </a:p>
      </dgm:t>
    </dgm:pt>
    <dgm:pt modelId="{8A0FA606-68C6-48E5-8319-DE0571726464}" type="sibTrans" cxnId="{2B45F5DB-EBDB-47DD-8546-8C58E5570AA2}">
      <dgm:prSet/>
      <dgm:spPr/>
      <dgm:t>
        <a:bodyPr/>
        <a:lstStyle/>
        <a:p>
          <a:endParaRPr lang="en-US"/>
        </a:p>
      </dgm:t>
    </dgm:pt>
    <dgm:pt modelId="{71D839D3-9359-4F47-A1B9-AB3CB2CC35D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$110</a:t>
          </a:r>
        </a:p>
      </dgm:t>
    </dgm:pt>
    <dgm:pt modelId="{A4488C2B-B338-4EA4-BF4F-EA44863534A5}" type="parTrans" cxnId="{5ED76717-5910-4CB6-B421-7E9683EC5282}">
      <dgm:prSet/>
      <dgm:spPr/>
      <dgm:t>
        <a:bodyPr/>
        <a:lstStyle/>
        <a:p>
          <a:endParaRPr lang="en-US"/>
        </a:p>
      </dgm:t>
    </dgm:pt>
    <dgm:pt modelId="{34108B6E-9AB1-4DF8-B575-57E93192A59C}" type="sibTrans" cxnId="{5ED76717-5910-4CB6-B421-7E9683EC5282}">
      <dgm:prSet/>
      <dgm:spPr/>
      <dgm:t>
        <a:bodyPr/>
        <a:lstStyle/>
        <a:p>
          <a:endParaRPr lang="en-US"/>
        </a:p>
      </dgm:t>
    </dgm:pt>
    <dgm:pt modelId="{0D1CA45C-5DDD-482A-AD36-7D43922D459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45lbs</a:t>
          </a:r>
        </a:p>
      </dgm:t>
    </dgm:pt>
    <dgm:pt modelId="{D3D55AFA-A5CE-4667-8267-81E40F22BC16}" type="parTrans" cxnId="{51DB89B7-455F-428D-BDE5-ABD48594D340}">
      <dgm:prSet/>
      <dgm:spPr/>
      <dgm:t>
        <a:bodyPr/>
        <a:lstStyle/>
        <a:p>
          <a:endParaRPr lang="en-US"/>
        </a:p>
      </dgm:t>
    </dgm:pt>
    <dgm:pt modelId="{BB2E58E3-49E5-42C8-9509-D4EB2F6FB942}" type="sibTrans" cxnId="{51DB89B7-455F-428D-BDE5-ABD48594D340}">
      <dgm:prSet/>
      <dgm:spPr/>
      <dgm:t>
        <a:bodyPr/>
        <a:lstStyle/>
        <a:p>
          <a:endParaRPr lang="en-US"/>
        </a:p>
      </dgm:t>
    </dgm:pt>
    <dgm:pt modelId="{C69DCD9B-30F4-4938-84B5-45E5D3F54ED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Ability to charge one while running on other</a:t>
          </a:r>
        </a:p>
      </dgm:t>
    </dgm:pt>
    <dgm:pt modelId="{899E8504-9265-4288-BB54-0C6ED7C615D4}" type="parTrans" cxnId="{B64E1097-B7C8-41C1-AFD7-B4C1FB19EC5B}">
      <dgm:prSet/>
      <dgm:spPr/>
      <dgm:t>
        <a:bodyPr/>
        <a:lstStyle/>
        <a:p>
          <a:endParaRPr lang="en-US"/>
        </a:p>
      </dgm:t>
    </dgm:pt>
    <dgm:pt modelId="{1EE5C7A9-564A-4ABB-90C0-5508CEDD72F4}" type="sibTrans" cxnId="{B64E1097-B7C8-41C1-AFD7-B4C1FB19EC5B}">
      <dgm:prSet/>
      <dgm:spPr/>
      <dgm:t>
        <a:bodyPr/>
        <a:lstStyle/>
        <a:p>
          <a:endParaRPr lang="en-US"/>
        </a:p>
      </dgm:t>
    </dgm:pt>
    <dgm:pt modelId="{96D0F378-878A-4B8A-866D-D028DE709507}">
      <dgm:prSet custT="1"/>
      <dgm:spPr/>
      <dgm:t>
        <a:bodyPr/>
        <a:lstStyle/>
        <a:p>
          <a:r>
            <a:rPr lang="en-US" sz="2000" dirty="0"/>
            <a:t>$400</a:t>
          </a:r>
        </a:p>
      </dgm:t>
    </dgm:pt>
    <dgm:pt modelId="{A9FDDBA1-0F37-449F-9AB4-A1FDABE6DEED}" type="parTrans" cxnId="{6BF97D52-A85C-4F29-A51B-4F3C1B89A24A}">
      <dgm:prSet/>
      <dgm:spPr/>
      <dgm:t>
        <a:bodyPr/>
        <a:lstStyle/>
        <a:p>
          <a:endParaRPr lang="en-US"/>
        </a:p>
      </dgm:t>
    </dgm:pt>
    <dgm:pt modelId="{33D6A254-E6B1-4F0F-8834-47C7068651E7}" type="sibTrans" cxnId="{6BF97D52-A85C-4F29-A51B-4F3C1B89A24A}">
      <dgm:prSet/>
      <dgm:spPr/>
      <dgm:t>
        <a:bodyPr/>
        <a:lstStyle/>
        <a:p>
          <a:endParaRPr lang="en-US"/>
        </a:p>
      </dgm:t>
    </dgm:pt>
    <dgm:pt modelId="{A08EA0FB-5417-4848-81A5-D4059E4885E5}">
      <dgm:prSet custT="1"/>
      <dgm:spPr/>
      <dgm:t>
        <a:bodyPr/>
        <a:lstStyle/>
        <a:p>
          <a:r>
            <a:rPr lang="en-US" sz="2000" dirty="0"/>
            <a:t>14 </a:t>
          </a:r>
          <a:r>
            <a:rPr lang="en-US" sz="2000" dirty="0" err="1"/>
            <a:t>lbs</a:t>
          </a:r>
          <a:endParaRPr lang="en-US" sz="2000" dirty="0"/>
        </a:p>
      </dgm:t>
    </dgm:pt>
    <dgm:pt modelId="{018D5BFD-2606-492B-8B4D-38204CED7B51}" type="parTrans" cxnId="{4FF1650D-65FA-4A17-BA24-98A1223CA296}">
      <dgm:prSet/>
      <dgm:spPr/>
      <dgm:t>
        <a:bodyPr/>
        <a:lstStyle/>
        <a:p>
          <a:endParaRPr lang="en-US"/>
        </a:p>
      </dgm:t>
    </dgm:pt>
    <dgm:pt modelId="{355AD9F0-8763-419B-9724-A54538D8E78B}" type="sibTrans" cxnId="{4FF1650D-65FA-4A17-BA24-98A1223CA296}">
      <dgm:prSet/>
      <dgm:spPr/>
      <dgm:t>
        <a:bodyPr/>
        <a:lstStyle/>
        <a:p>
          <a:endParaRPr lang="en-US"/>
        </a:p>
      </dgm:t>
    </dgm:pt>
    <dgm:pt modelId="{38976A91-5608-461F-96B1-3BE4CBCB9707}">
      <dgm:prSet phldrT="[Text]" custT="1"/>
      <dgm:spPr/>
      <dgm:t>
        <a:bodyPr/>
        <a:lstStyle/>
        <a:p>
          <a:r>
            <a:rPr lang="en-US" sz="2000" dirty="0"/>
            <a:t>$250</a:t>
          </a:r>
        </a:p>
      </dgm:t>
    </dgm:pt>
    <dgm:pt modelId="{A085B480-EC39-4C8D-B97A-6F9B6EC4C082}" type="parTrans" cxnId="{A93E8EC0-BBEA-4A8F-B711-65C488E5C29D}">
      <dgm:prSet/>
      <dgm:spPr/>
      <dgm:t>
        <a:bodyPr/>
        <a:lstStyle/>
        <a:p>
          <a:endParaRPr lang="en-US"/>
        </a:p>
      </dgm:t>
    </dgm:pt>
    <dgm:pt modelId="{6CDEBF2E-6501-4B47-A168-E0B15743F2D5}" type="sibTrans" cxnId="{A93E8EC0-BBEA-4A8F-B711-65C488E5C29D}">
      <dgm:prSet/>
      <dgm:spPr/>
      <dgm:t>
        <a:bodyPr/>
        <a:lstStyle/>
        <a:p>
          <a:endParaRPr lang="en-US"/>
        </a:p>
      </dgm:t>
    </dgm:pt>
    <dgm:pt modelId="{2D975644-E9ED-4F63-BB8A-766FDA4E871C}">
      <dgm:prSet phldrT="[Text]" custT="1"/>
      <dgm:spPr/>
      <dgm:t>
        <a:bodyPr/>
        <a:lstStyle/>
        <a:p>
          <a:r>
            <a:rPr lang="en-US" sz="2000" dirty="0"/>
            <a:t>12lbs</a:t>
          </a:r>
        </a:p>
      </dgm:t>
    </dgm:pt>
    <dgm:pt modelId="{4262235D-63D2-4CF9-828C-936B7360C8D7}" type="parTrans" cxnId="{E7A2EA75-1AF0-4730-913B-502C94A4B34E}">
      <dgm:prSet/>
      <dgm:spPr/>
      <dgm:t>
        <a:bodyPr/>
        <a:lstStyle/>
        <a:p>
          <a:endParaRPr lang="en-US"/>
        </a:p>
      </dgm:t>
    </dgm:pt>
    <dgm:pt modelId="{67EEC55D-BA57-416D-A782-ABA7E3F6E260}" type="sibTrans" cxnId="{E7A2EA75-1AF0-4730-913B-502C94A4B34E}">
      <dgm:prSet/>
      <dgm:spPr/>
      <dgm:t>
        <a:bodyPr/>
        <a:lstStyle/>
        <a:p>
          <a:endParaRPr lang="en-US"/>
        </a:p>
      </dgm:t>
    </dgm:pt>
    <dgm:pt modelId="{37CB6090-D699-4219-BC9A-403501DDC0B1}">
      <dgm:prSet phldrT="[Text]"/>
      <dgm:spPr/>
      <dgm:t>
        <a:bodyPr/>
        <a:lstStyle/>
        <a:p>
          <a:endParaRPr lang="en-US" sz="2600" dirty="0"/>
        </a:p>
      </dgm:t>
    </dgm:pt>
    <dgm:pt modelId="{60137AA4-FCD4-4E7B-A88F-FDBC15CC8EED}" type="parTrans" cxnId="{EF677DC6-347D-4D89-AB23-8F9E4CA234A0}">
      <dgm:prSet/>
      <dgm:spPr/>
      <dgm:t>
        <a:bodyPr/>
        <a:lstStyle/>
        <a:p>
          <a:endParaRPr lang="en-US"/>
        </a:p>
      </dgm:t>
    </dgm:pt>
    <dgm:pt modelId="{C1550EAC-7D33-4528-AA59-345B2590555F}" type="sibTrans" cxnId="{EF677DC6-347D-4D89-AB23-8F9E4CA234A0}">
      <dgm:prSet/>
      <dgm:spPr/>
      <dgm:t>
        <a:bodyPr/>
        <a:lstStyle/>
        <a:p>
          <a:endParaRPr lang="en-US"/>
        </a:p>
      </dgm:t>
    </dgm:pt>
    <dgm:pt modelId="{A81D1423-45F3-4B8B-969B-883FAF90AE57}">
      <dgm:prSet phldrT="[Text]" custT="1"/>
      <dgm:spPr/>
      <dgm:t>
        <a:bodyPr/>
        <a:lstStyle/>
        <a:p>
          <a:r>
            <a:rPr lang="en-US" sz="2000" dirty="0"/>
            <a:t>Requires special charging equipment</a:t>
          </a:r>
        </a:p>
      </dgm:t>
    </dgm:pt>
    <dgm:pt modelId="{55EC5B50-0449-4CF8-B3FC-C09B0406BE46}" type="parTrans" cxnId="{EEF64FC0-261F-4010-9ED6-23992998D351}">
      <dgm:prSet/>
      <dgm:spPr/>
      <dgm:t>
        <a:bodyPr/>
        <a:lstStyle/>
        <a:p>
          <a:endParaRPr lang="en-US"/>
        </a:p>
      </dgm:t>
    </dgm:pt>
    <dgm:pt modelId="{40369FED-B6F8-4CE8-93F9-54A11875117E}" type="sibTrans" cxnId="{EEF64FC0-261F-4010-9ED6-23992998D351}">
      <dgm:prSet/>
      <dgm:spPr/>
      <dgm:t>
        <a:bodyPr/>
        <a:lstStyle/>
        <a:p>
          <a:endParaRPr lang="en-US"/>
        </a:p>
      </dgm:t>
    </dgm:pt>
    <dgm:pt modelId="{647118BE-939C-49BF-8D6A-296618634F89}">
      <dgm:prSet custT="1"/>
      <dgm:spPr/>
      <dgm:t>
        <a:bodyPr/>
        <a:lstStyle/>
        <a:p>
          <a:r>
            <a:rPr lang="en-US" sz="2000" dirty="0"/>
            <a:t>Longest shelf life and life cycle</a:t>
          </a:r>
        </a:p>
      </dgm:t>
    </dgm:pt>
    <dgm:pt modelId="{DE77343B-B91D-491F-86FF-6D5F5E38C8E9}" type="parTrans" cxnId="{F0F8ED6B-DBAF-44F0-BA1A-F4B18BD56E02}">
      <dgm:prSet/>
      <dgm:spPr/>
      <dgm:t>
        <a:bodyPr/>
        <a:lstStyle/>
        <a:p>
          <a:endParaRPr lang="en-US"/>
        </a:p>
      </dgm:t>
    </dgm:pt>
    <dgm:pt modelId="{105E7CA0-F8EA-4579-9F86-09A03C67CE4B}" type="sibTrans" cxnId="{F0F8ED6B-DBAF-44F0-BA1A-F4B18BD56E02}">
      <dgm:prSet/>
      <dgm:spPr/>
      <dgm:t>
        <a:bodyPr/>
        <a:lstStyle/>
        <a:p>
          <a:endParaRPr lang="en-US"/>
        </a:p>
      </dgm:t>
    </dgm:pt>
    <dgm:pt modelId="{C39A98EB-F8B3-4D09-B061-1DFC4244B4EB}" type="pres">
      <dgm:prSet presAssocID="{2ACA4A91-738B-4D1E-946D-375BA74E8C32}" presName="Name0" presStyleCnt="0">
        <dgm:presLayoutVars>
          <dgm:dir/>
          <dgm:animLvl val="lvl"/>
          <dgm:resizeHandles val="exact"/>
        </dgm:presLayoutVars>
      </dgm:prSet>
      <dgm:spPr/>
    </dgm:pt>
    <dgm:pt modelId="{28287641-8194-4504-A921-057E492DBA2A}" type="pres">
      <dgm:prSet presAssocID="{C10CD76B-622E-47A7-AD72-6B549A6665D0}" presName="composite" presStyleCnt="0"/>
      <dgm:spPr/>
    </dgm:pt>
    <dgm:pt modelId="{545BF76C-CF6A-4244-8541-0A3F5BE0B28E}" type="pres">
      <dgm:prSet presAssocID="{C10CD76B-622E-47A7-AD72-6B549A6665D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431F2A6-3B3E-4D27-8544-C80703649495}" type="pres">
      <dgm:prSet presAssocID="{C10CD76B-622E-47A7-AD72-6B549A6665D0}" presName="desTx" presStyleLbl="alignAccFollowNode1" presStyleIdx="0" presStyleCnt="4">
        <dgm:presLayoutVars>
          <dgm:bulletEnabled val="1"/>
        </dgm:presLayoutVars>
      </dgm:prSet>
      <dgm:spPr/>
    </dgm:pt>
    <dgm:pt modelId="{60137918-BB3A-45EC-B82C-3AD3609C8A46}" type="pres">
      <dgm:prSet presAssocID="{6318C77B-0ADB-4CD9-9289-54B47A73C9E7}" presName="space" presStyleCnt="0"/>
      <dgm:spPr/>
    </dgm:pt>
    <dgm:pt modelId="{30F0BB18-9ABC-49B8-AB3F-30A6E22D164E}" type="pres">
      <dgm:prSet presAssocID="{4A12C748-74BF-4B61-9BDF-0B17BCC07DDF}" presName="composite" presStyleCnt="0"/>
      <dgm:spPr/>
    </dgm:pt>
    <dgm:pt modelId="{34BC42D5-20F3-467E-ABF7-767C33838535}" type="pres">
      <dgm:prSet presAssocID="{4A12C748-74BF-4B61-9BDF-0B17BCC07DD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B61DA80-28A4-4DE2-AA3C-78C4F37D7DDE}" type="pres">
      <dgm:prSet presAssocID="{4A12C748-74BF-4B61-9BDF-0B17BCC07DDF}" presName="desTx" presStyleLbl="alignAccFollowNode1" presStyleIdx="1" presStyleCnt="4">
        <dgm:presLayoutVars>
          <dgm:bulletEnabled val="1"/>
        </dgm:presLayoutVars>
      </dgm:prSet>
      <dgm:spPr/>
    </dgm:pt>
    <dgm:pt modelId="{B2EF64A8-E4F2-4D2E-ACA5-0B4855D5B636}" type="pres">
      <dgm:prSet presAssocID="{B0996A16-D5C4-41AE-8B37-E5EF879F308D}" presName="space" presStyleCnt="0"/>
      <dgm:spPr/>
    </dgm:pt>
    <dgm:pt modelId="{A78D5963-AD12-4DBF-8786-CE6E68FD3D35}" type="pres">
      <dgm:prSet presAssocID="{7AE3167A-D850-47A0-8EF9-4163F78C99AC}" presName="composite" presStyleCnt="0"/>
      <dgm:spPr/>
    </dgm:pt>
    <dgm:pt modelId="{1A7ACF92-5B4D-4785-949A-037C617ACE27}" type="pres">
      <dgm:prSet presAssocID="{7AE3167A-D850-47A0-8EF9-4163F78C99A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BA70129-C1D3-4FBC-880F-5788FBD1ADD8}" type="pres">
      <dgm:prSet presAssocID="{7AE3167A-D850-47A0-8EF9-4163F78C99AC}" presName="desTx" presStyleLbl="alignAccFollowNode1" presStyleIdx="2" presStyleCnt="4">
        <dgm:presLayoutVars>
          <dgm:bulletEnabled val="1"/>
        </dgm:presLayoutVars>
      </dgm:prSet>
      <dgm:spPr/>
    </dgm:pt>
    <dgm:pt modelId="{49A7C12B-A060-4769-BF6F-10636A61A75A}" type="pres">
      <dgm:prSet presAssocID="{7BF7CB2E-2607-4B87-BB05-977A197D3173}" presName="space" presStyleCnt="0"/>
      <dgm:spPr/>
    </dgm:pt>
    <dgm:pt modelId="{1537E8C2-DA08-4B16-B1E8-9016D18EF5DE}" type="pres">
      <dgm:prSet presAssocID="{39F608B2-289F-49B5-ACDC-B6995CAE18CF}" presName="composite" presStyleCnt="0"/>
      <dgm:spPr/>
    </dgm:pt>
    <dgm:pt modelId="{D554D7E3-A653-4DCE-BA2B-B9C19CF86D12}" type="pres">
      <dgm:prSet presAssocID="{39F608B2-289F-49B5-ACDC-B6995CAE18C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1786A14-6515-4E02-B2C3-5C4101965C71}" type="pres">
      <dgm:prSet presAssocID="{39F608B2-289F-49B5-ACDC-B6995CAE18CF}" presName="desTx" presStyleLbl="alignAccFollowNode1" presStyleIdx="3" presStyleCnt="4" custLinFactNeighborX="3378">
        <dgm:presLayoutVars>
          <dgm:bulletEnabled val="1"/>
        </dgm:presLayoutVars>
      </dgm:prSet>
      <dgm:spPr/>
    </dgm:pt>
  </dgm:ptLst>
  <dgm:cxnLst>
    <dgm:cxn modelId="{105571BD-DB78-4212-8885-BD54A1EFC8B6}" type="presOf" srcId="{39F608B2-289F-49B5-ACDC-B6995CAE18CF}" destId="{D554D7E3-A653-4DCE-BA2B-B9C19CF86D12}" srcOrd="0" destOrd="0" presId="urn:microsoft.com/office/officeart/2005/8/layout/hList1"/>
    <dgm:cxn modelId="{E19D3DF7-E4A8-4B2B-B96B-9CE4E33C98CF}" type="presOf" srcId="{2CB48644-87B3-4C98-8E24-00A3AF1C8DEC}" destId="{4B61DA80-28A4-4DE2-AA3C-78C4F37D7DDE}" srcOrd="0" destOrd="0" presId="urn:microsoft.com/office/officeart/2005/8/layout/hList1"/>
    <dgm:cxn modelId="{6A4E8669-DECB-4C7C-AF3C-29625FC4147B}" srcId="{39F608B2-289F-49B5-ACDC-B6995CAE18CF}" destId="{A45DD85B-9CAE-4ADE-AB9C-712405165A01}" srcOrd="0" destOrd="0" parTransId="{5BDCD220-E731-4DDC-8CC4-2741CBFDDF55}" sibTransId="{18F2D4BF-1D18-47F0-87CB-4276B9E1FB99}"/>
    <dgm:cxn modelId="{E305B160-0FD8-41A1-A035-B1C70E2E2CC1}" type="presOf" srcId="{46C159D1-CD9D-4F70-B405-FF7537AE1A53}" destId="{3431F2A6-3B3E-4D27-8544-C80703649495}" srcOrd="0" destOrd="2" presId="urn:microsoft.com/office/officeart/2005/8/layout/hList1"/>
    <dgm:cxn modelId="{A78F5CC9-3D48-4F4B-A31C-C4CA0A1678B9}" type="presOf" srcId="{0D1CA45C-5DDD-482A-AD36-7D43922D4594}" destId="{4B61DA80-28A4-4DE2-AA3C-78C4F37D7DDE}" srcOrd="0" destOrd="2" presId="urn:microsoft.com/office/officeart/2005/8/layout/hList1"/>
    <dgm:cxn modelId="{A93E8EC0-BBEA-4A8F-B711-65C488E5C29D}" srcId="{7AE3167A-D850-47A0-8EF9-4163F78C99AC}" destId="{38976A91-5608-461F-96B1-3BE4CBCB9707}" srcOrd="1" destOrd="0" parTransId="{A085B480-EC39-4C8D-B97A-6F9B6EC4C082}" sibTransId="{6CDEBF2E-6501-4B47-A168-E0B15743F2D5}"/>
    <dgm:cxn modelId="{3EFCCDB9-5F50-42B7-86B6-6AE28E6C6500}" type="presOf" srcId="{A08EA0FB-5417-4848-81A5-D4059E4885E5}" destId="{B1786A14-6515-4E02-B2C3-5C4101965C71}" srcOrd="0" destOrd="2" presId="urn:microsoft.com/office/officeart/2005/8/layout/hList1"/>
    <dgm:cxn modelId="{836B1BB6-0345-4DC2-99B4-FFA181036588}" type="presOf" srcId="{7AE3167A-D850-47A0-8EF9-4163F78C99AC}" destId="{1A7ACF92-5B4D-4785-949A-037C617ACE27}" srcOrd="0" destOrd="0" presId="urn:microsoft.com/office/officeart/2005/8/layout/hList1"/>
    <dgm:cxn modelId="{9BD3A78F-2833-4E60-BC96-58B53686FE81}" srcId="{C10CD76B-622E-47A7-AD72-6B549A6665D0}" destId="{794152FF-6F58-411B-A62E-45C84F6652AF}" srcOrd="1" destOrd="0" parTransId="{C92F44A8-2647-419F-8C9F-F43BE780BAD3}" sibTransId="{DB01AAF5-60E9-482B-8CD6-7E58F3C8F121}"/>
    <dgm:cxn modelId="{1ACA8221-DD3D-4F04-9C2B-3363E5FC53E2}" type="presOf" srcId="{71D839D3-9359-4F47-A1B9-AB3CB2CC35D5}" destId="{4B61DA80-28A4-4DE2-AA3C-78C4F37D7DDE}" srcOrd="0" destOrd="1" presId="urn:microsoft.com/office/officeart/2005/8/layout/hList1"/>
    <dgm:cxn modelId="{51DB89B7-455F-428D-BDE5-ABD48594D340}" srcId="{4A12C748-74BF-4B61-9BDF-0B17BCC07DDF}" destId="{0D1CA45C-5DDD-482A-AD36-7D43922D4594}" srcOrd="2" destOrd="0" parTransId="{D3D55AFA-A5CE-4667-8267-81E40F22BC16}" sibTransId="{BB2E58E3-49E5-42C8-9509-D4EB2F6FB942}"/>
    <dgm:cxn modelId="{EEF64FC0-261F-4010-9ED6-23992998D351}" srcId="{7AE3167A-D850-47A0-8EF9-4163F78C99AC}" destId="{A81D1423-45F3-4B8B-969B-883FAF90AE57}" srcOrd="3" destOrd="0" parTransId="{55EC5B50-0449-4CF8-B3FC-C09B0406BE46}" sibTransId="{40369FED-B6F8-4CE8-93F9-54A11875117E}"/>
    <dgm:cxn modelId="{F0F8ED6B-DBAF-44F0-BA1A-F4B18BD56E02}" srcId="{39F608B2-289F-49B5-ACDC-B6995CAE18CF}" destId="{647118BE-939C-49BF-8D6A-296618634F89}" srcOrd="3" destOrd="0" parTransId="{DE77343B-B91D-491F-86FF-6D5F5E38C8E9}" sibTransId="{105E7CA0-F8EA-4579-9F86-09A03C67CE4B}"/>
    <dgm:cxn modelId="{EF677DC6-347D-4D89-AB23-8F9E4CA234A0}" srcId="{7AE3167A-D850-47A0-8EF9-4163F78C99AC}" destId="{37CB6090-D699-4219-BC9A-403501DDC0B1}" srcOrd="4" destOrd="0" parTransId="{60137AA4-FCD4-4E7B-A88F-FDBC15CC8EED}" sibTransId="{C1550EAC-7D33-4528-AA59-345B2590555F}"/>
    <dgm:cxn modelId="{42ECF370-BD69-46D7-91A9-C535BFE9ACB6}" type="presOf" srcId="{A45DD85B-9CAE-4ADE-AB9C-712405165A01}" destId="{B1786A14-6515-4E02-B2C3-5C4101965C71}" srcOrd="0" destOrd="0" presId="urn:microsoft.com/office/officeart/2005/8/layout/hList1"/>
    <dgm:cxn modelId="{5A5E964E-624F-490A-9F98-49E5D6766211}" type="presOf" srcId="{37CB6090-D699-4219-BC9A-403501DDC0B1}" destId="{0BA70129-C1D3-4FBC-880F-5788FBD1ADD8}" srcOrd="0" destOrd="4" presId="urn:microsoft.com/office/officeart/2005/8/layout/hList1"/>
    <dgm:cxn modelId="{63FB4FAE-E970-4AB3-B95D-855E0549A82A}" type="presOf" srcId="{4A12C748-74BF-4B61-9BDF-0B17BCC07DDF}" destId="{34BC42D5-20F3-467E-ABF7-767C33838535}" srcOrd="0" destOrd="0" presId="urn:microsoft.com/office/officeart/2005/8/layout/hList1"/>
    <dgm:cxn modelId="{10888B77-F61E-40A2-826E-CF48FC1EBD49}" type="presOf" srcId="{A81D1423-45F3-4B8B-969B-883FAF90AE57}" destId="{0BA70129-C1D3-4FBC-880F-5788FBD1ADD8}" srcOrd="0" destOrd="3" presId="urn:microsoft.com/office/officeart/2005/8/layout/hList1"/>
    <dgm:cxn modelId="{A4BF1FCF-EE9C-4850-805A-71E6B106FDD1}" type="presOf" srcId="{794152FF-6F58-411B-A62E-45C84F6652AF}" destId="{3431F2A6-3B3E-4D27-8544-C80703649495}" srcOrd="0" destOrd="1" presId="urn:microsoft.com/office/officeart/2005/8/layout/hList1"/>
    <dgm:cxn modelId="{4FF1650D-65FA-4A17-BA24-98A1223CA296}" srcId="{39F608B2-289F-49B5-ACDC-B6995CAE18CF}" destId="{A08EA0FB-5417-4848-81A5-D4059E4885E5}" srcOrd="2" destOrd="0" parTransId="{018D5BFD-2606-492B-8B4D-38204CED7B51}" sibTransId="{355AD9F0-8763-419B-9724-A54538D8E78B}"/>
    <dgm:cxn modelId="{2B45F5DB-EBDB-47DD-8546-8C58E5570AA2}" srcId="{C10CD76B-622E-47A7-AD72-6B549A6665D0}" destId="{46C159D1-CD9D-4F70-B405-FF7537AE1A53}" srcOrd="2" destOrd="0" parTransId="{642BD60F-4526-46E2-9048-E1D41E7C29B1}" sibTransId="{8A0FA606-68C6-48E5-8319-DE0571726464}"/>
    <dgm:cxn modelId="{B64E1097-B7C8-41C1-AFD7-B4C1FB19EC5B}" srcId="{4A12C748-74BF-4B61-9BDF-0B17BCC07DDF}" destId="{C69DCD9B-30F4-4938-84B5-45E5D3F54ED0}" srcOrd="3" destOrd="0" parTransId="{899E8504-9265-4288-BB54-0C6ED7C615D4}" sibTransId="{1EE5C7A9-564A-4ABB-90C0-5508CEDD72F4}"/>
    <dgm:cxn modelId="{871D1AAF-CDAA-4E8A-AF5B-521E371A6483}" srcId="{7AE3167A-D850-47A0-8EF9-4163F78C99AC}" destId="{4ABCC610-66BD-4C91-862B-0D21A96C5AE0}" srcOrd="0" destOrd="0" parTransId="{428FD513-34CE-471D-9FEB-69B54E08AD3A}" sibTransId="{52E9BF3B-56F4-487E-AFFC-23939C87DE4F}"/>
    <dgm:cxn modelId="{FF85042A-435A-49A6-AB1A-EEAC0C17B6AA}" type="presOf" srcId="{C10CD76B-622E-47A7-AD72-6B549A6665D0}" destId="{545BF76C-CF6A-4244-8541-0A3F5BE0B28E}" srcOrd="0" destOrd="0" presId="urn:microsoft.com/office/officeart/2005/8/layout/hList1"/>
    <dgm:cxn modelId="{791ECE88-C9C9-4B6F-A13A-BEB14F0BD648}" srcId="{4A12C748-74BF-4B61-9BDF-0B17BCC07DDF}" destId="{2CB48644-87B3-4C98-8E24-00A3AF1C8DEC}" srcOrd="0" destOrd="0" parTransId="{7CA0C5D0-17B0-4A5D-9771-3815AEA5871B}" sibTransId="{A0F35881-7D5E-41A6-967D-BDA30E3F9751}"/>
    <dgm:cxn modelId="{29471A64-1AE5-412F-821B-53C8D59A8280}" srcId="{2ACA4A91-738B-4D1E-946D-375BA74E8C32}" destId="{C10CD76B-622E-47A7-AD72-6B549A6665D0}" srcOrd="0" destOrd="0" parTransId="{EA8EEA01-9ACC-4410-BBC2-D4B9253BD304}" sibTransId="{6318C77B-0ADB-4CD9-9289-54B47A73C9E7}"/>
    <dgm:cxn modelId="{DB7A2CCE-8841-4467-B750-BB3EB16403FE}" type="presOf" srcId="{BD22C872-8268-4D82-AD12-48E769689EA5}" destId="{3431F2A6-3B3E-4D27-8544-C80703649495}" srcOrd="0" destOrd="0" presId="urn:microsoft.com/office/officeart/2005/8/layout/hList1"/>
    <dgm:cxn modelId="{2C1F4A31-4BA3-46DC-82EC-F663A3D2C545}" type="presOf" srcId="{2D975644-E9ED-4F63-BB8A-766FDA4E871C}" destId="{0BA70129-C1D3-4FBC-880F-5788FBD1ADD8}" srcOrd="0" destOrd="2" presId="urn:microsoft.com/office/officeart/2005/8/layout/hList1"/>
    <dgm:cxn modelId="{E7A2EA75-1AF0-4730-913B-502C94A4B34E}" srcId="{7AE3167A-D850-47A0-8EF9-4163F78C99AC}" destId="{2D975644-E9ED-4F63-BB8A-766FDA4E871C}" srcOrd="2" destOrd="0" parTransId="{4262235D-63D2-4CF9-828C-936B7360C8D7}" sibTransId="{67EEC55D-BA57-416D-A782-ABA7E3F6E260}"/>
    <dgm:cxn modelId="{6FBE8966-942B-4607-8B1C-F76A0FA48305}" srcId="{2ACA4A91-738B-4D1E-946D-375BA74E8C32}" destId="{7AE3167A-D850-47A0-8EF9-4163F78C99AC}" srcOrd="2" destOrd="0" parTransId="{A0FE9BAD-DA55-4251-A413-905E88821ECC}" sibTransId="{7BF7CB2E-2607-4B87-BB05-977A197D3173}"/>
    <dgm:cxn modelId="{27F95EBF-8590-4DF3-8F7C-CA2BAC3DDCAA}" type="presOf" srcId="{647118BE-939C-49BF-8D6A-296618634F89}" destId="{B1786A14-6515-4E02-B2C3-5C4101965C71}" srcOrd="0" destOrd="3" presId="urn:microsoft.com/office/officeart/2005/8/layout/hList1"/>
    <dgm:cxn modelId="{2E748EBB-5BCF-493A-9D1A-1DEF2C9A3433}" type="presOf" srcId="{38976A91-5608-461F-96B1-3BE4CBCB9707}" destId="{0BA70129-C1D3-4FBC-880F-5788FBD1ADD8}" srcOrd="0" destOrd="1" presId="urn:microsoft.com/office/officeart/2005/8/layout/hList1"/>
    <dgm:cxn modelId="{87A007BC-8425-407F-B608-C5DE261AD018}" srcId="{2ACA4A91-738B-4D1E-946D-375BA74E8C32}" destId="{4A12C748-74BF-4B61-9BDF-0B17BCC07DDF}" srcOrd="1" destOrd="0" parTransId="{7B6EF12B-86A3-487E-95B2-EC6B67F85006}" sibTransId="{B0996A16-D5C4-41AE-8B37-E5EF879F308D}"/>
    <dgm:cxn modelId="{5ED76717-5910-4CB6-B421-7E9683EC5282}" srcId="{4A12C748-74BF-4B61-9BDF-0B17BCC07DDF}" destId="{71D839D3-9359-4F47-A1B9-AB3CB2CC35D5}" srcOrd="1" destOrd="0" parTransId="{A4488C2B-B338-4EA4-BF4F-EA44863534A5}" sibTransId="{34108B6E-9AB1-4DF8-B575-57E93192A59C}"/>
    <dgm:cxn modelId="{E1BAB130-3EB7-4145-8218-7C80BF1C6380}" type="presOf" srcId="{2ACA4A91-738B-4D1E-946D-375BA74E8C32}" destId="{C39A98EB-F8B3-4D09-B061-1DFC4244B4EB}" srcOrd="0" destOrd="0" presId="urn:microsoft.com/office/officeart/2005/8/layout/hList1"/>
    <dgm:cxn modelId="{6BF97D52-A85C-4F29-A51B-4F3C1B89A24A}" srcId="{39F608B2-289F-49B5-ACDC-B6995CAE18CF}" destId="{96D0F378-878A-4B8A-866D-D028DE709507}" srcOrd="1" destOrd="0" parTransId="{A9FDDBA1-0F37-449F-9AB4-A1FDABE6DEED}" sibTransId="{33D6A254-E6B1-4F0F-8834-47C7068651E7}"/>
    <dgm:cxn modelId="{6B6C7532-B5D8-4D48-810D-3E73E723D852}" type="presOf" srcId="{4ABCC610-66BD-4C91-862B-0D21A96C5AE0}" destId="{0BA70129-C1D3-4FBC-880F-5788FBD1ADD8}" srcOrd="0" destOrd="0" presId="urn:microsoft.com/office/officeart/2005/8/layout/hList1"/>
    <dgm:cxn modelId="{A64F55CA-95D0-4D43-9E79-FD4C022505BB}" srcId="{2ACA4A91-738B-4D1E-946D-375BA74E8C32}" destId="{39F608B2-289F-49B5-ACDC-B6995CAE18CF}" srcOrd="3" destOrd="0" parTransId="{BA270620-6A5C-4F42-BFD2-258B9A5329FE}" sibTransId="{FA7D78A6-BFA1-4657-BEDD-26CB41B9333E}"/>
    <dgm:cxn modelId="{683BBB72-5055-437E-B282-420171F0D76E}" type="presOf" srcId="{C69DCD9B-30F4-4938-84B5-45E5D3F54ED0}" destId="{4B61DA80-28A4-4DE2-AA3C-78C4F37D7DDE}" srcOrd="0" destOrd="3" presId="urn:microsoft.com/office/officeart/2005/8/layout/hList1"/>
    <dgm:cxn modelId="{FF16D411-3EB8-43BD-8513-CE38D34EA5D6}" type="presOf" srcId="{96D0F378-878A-4B8A-866D-D028DE709507}" destId="{B1786A14-6515-4E02-B2C3-5C4101965C71}" srcOrd="0" destOrd="1" presId="urn:microsoft.com/office/officeart/2005/8/layout/hList1"/>
    <dgm:cxn modelId="{8DDA96E6-0188-4D85-9229-93B54606D9C9}" srcId="{C10CD76B-622E-47A7-AD72-6B549A6665D0}" destId="{BD22C872-8268-4D82-AD12-48E769689EA5}" srcOrd="0" destOrd="0" parTransId="{52907A70-E074-4B3B-AA91-97123404D05D}" sibTransId="{A88F3E8B-BBAB-45FD-A496-AE7CA0D00997}"/>
    <dgm:cxn modelId="{75815E97-08EA-4D01-A526-776E855F452A}" type="presParOf" srcId="{C39A98EB-F8B3-4D09-B061-1DFC4244B4EB}" destId="{28287641-8194-4504-A921-057E492DBA2A}" srcOrd="0" destOrd="0" presId="urn:microsoft.com/office/officeart/2005/8/layout/hList1"/>
    <dgm:cxn modelId="{46D9CE7F-7BF7-4482-80CE-734A1FA398A0}" type="presParOf" srcId="{28287641-8194-4504-A921-057E492DBA2A}" destId="{545BF76C-CF6A-4244-8541-0A3F5BE0B28E}" srcOrd="0" destOrd="0" presId="urn:microsoft.com/office/officeart/2005/8/layout/hList1"/>
    <dgm:cxn modelId="{65B75100-9E7E-4B93-9604-B16239DDF175}" type="presParOf" srcId="{28287641-8194-4504-A921-057E492DBA2A}" destId="{3431F2A6-3B3E-4D27-8544-C80703649495}" srcOrd="1" destOrd="0" presId="urn:microsoft.com/office/officeart/2005/8/layout/hList1"/>
    <dgm:cxn modelId="{E7D395F7-1AA4-4D48-A27D-3DE8A58C0382}" type="presParOf" srcId="{C39A98EB-F8B3-4D09-B061-1DFC4244B4EB}" destId="{60137918-BB3A-45EC-B82C-3AD3609C8A46}" srcOrd="1" destOrd="0" presId="urn:microsoft.com/office/officeart/2005/8/layout/hList1"/>
    <dgm:cxn modelId="{BABF5B2C-2BF7-4266-B0B4-783CDCE62D7F}" type="presParOf" srcId="{C39A98EB-F8B3-4D09-B061-1DFC4244B4EB}" destId="{30F0BB18-9ABC-49B8-AB3F-30A6E22D164E}" srcOrd="2" destOrd="0" presId="urn:microsoft.com/office/officeart/2005/8/layout/hList1"/>
    <dgm:cxn modelId="{F7BFC41C-FAA9-4F4A-B198-476E6FB07A26}" type="presParOf" srcId="{30F0BB18-9ABC-49B8-AB3F-30A6E22D164E}" destId="{34BC42D5-20F3-467E-ABF7-767C33838535}" srcOrd="0" destOrd="0" presId="urn:microsoft.com/office/officeart/2005/8/layout/hList1"/>
    <dgm:cxn modelId="{901454BB-2E50-4B33-B9DB-B85C062402EE}" type="presParOf" srcId="{30F0BB18-9ABC-49B8-AB3F-30A6E22D164E}" destId="{4B61DA80-28A4-4DE2-AA3C-78C4F37D7DDE}" srcOrd="1" destOrd="0" presId="urn:microsoft.com/office/officeart/2005/8/layout/hList1"/>
    <dgm:cxn modelId="{FA4635F3-55F8-4C72-97D7-C46570833C07}" type="presParOf" srcId="{C39A98EB-F8B3-4D09-B061-1DFC4244B4EB}" destId="{B2EF64A8-E4F2-4D2E-ACA5-0B4855D5B636}" srcOrd="3" destOrd="0" presId="urn:microsoft.com/office/officeart/2005/8/layout/hList1"/>
    <dgm:cxn modelId="{196C0134-DA34-4E25-9785-21889DCDBDDE}" type="presParOf" srcId="{C39A98EB-F8B3-4D09-B061-1DFC4244B4EB}" destId="{A78D5963-AD12-4DBF-8786-CE6E68FD3D35}" srcOrd="4" destOrd="0" presId="urn:microsoft.com/office/officeart/2005/8/layout/hList1"/>
    <dgm:cxn modelId="{56AD0B8C-E311-45EE-ADBA-E286092935CA}" type="presParOf" srcId="{A78D5963-AD12-4DBF-8786-CE6E68FD3D35}" destId="{1A7ACF92-5B4D-4785-949A-037C617ACE27}" srcOrd="0" destOrd="0" presId="urn:microsoft.com/office/officeart/2005/8/layout/hList1"/>
    <dgm:cxn modelId="{5610B130-B90D-4EFF-B9CC-B9240BBE88A0}" type="presParOf" srcId="{A78D5963-AD12-4DBF-8786-CE6E68FD3D35}" destId="{0BA70129-C1D3-4FBC-880F-5788FBD1ADD8}" srcOrd="1" destOrd="0" presId="urn:microsoft.com/office/officeart/2005/8/layout/hList1"/>
    <dgm:cxn modelId="{4389B5CB-0D02-4E94-96A3-A27657302E31}" type="presParOf" srcId="{C39A98EB-F8B3-4D09-B061-1DFC4244B4EB}" destId="{49A7C12B-A060-4769-BF6F-10636A61A75A}" srcOrd="5" destOrd="0" presId="urn:microsoft.com/office/officeart/2005/8/layout/hList1"/>
    <dgm:cxn modelId="{AFB8C3AA-5FD7-4F45-B167-FDFDF17A51E9}" type="presParOf" srcId="{C39A98EB-F8B3-4D09-B061-1DFC4244B4EB}" destId="{1537E8C2-DA08-4B16-B1E8-9016D18EF5DE}" srcOrd="6" destOrd="0" presId="urn:microsoft.com/office/officeart/2005/8/layout/hList1"/>
    <dgm:cxn modelId="{0F0A9E6A-809E-4210-99D9-9065C7B02B01}" type="presParOf" srcId="{1537E8C2-DA08-4B16-B1E8-9016D18EF5DE}" destId="{D554D7E3-A653-4DCE-BA2B-B9C19CF86D12}" srcOrd="0" destOrd="0" presId="urn:microsoft.com/office/officeart/2005/8/layout/hList1"/>
    <dgm:cxn modelId="{51EAA92F-DD94-4A44-BBF1-7DB6DDBFC9D5}" type="presParOf" srcId="{1537E8C2-DA08-4B16-B1E8-9016D18EF5DE}" destId="{B1786A14-6515-4E02-B2C3-5C4101965C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D27B31-6381-4698-A2C8-9C6D15107FF1}" type="doc">
      <dgm:prSet loTypeId="urn:microsoft.com/office/officeart/2005/8/layout/p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BFC44-1153-4681-AA5D-0338E4A78BB7}">
      <dgm:prSet/>
      <dgm:spPr/>
      <dgm:t>
        <a:bodyPr/>
        <a:lstStyle/>
        <a:p>
          <a:r>
            <a:rPr lang="en-US" b="1" i="0">
              <a:solidFill>
                <a:schemeClr val="bg1"/>
              </a:solidFill>
            </a:rPr>
            <a:t>Lighting </a:t>
          </a:r>
          <a:endParaRPr lang="en-US" b="1" dirty="0">
            <a:solidFill>
              <a:schemeClr val="bg1"/>
            </a:solidFill>
          </a:endParaRPr>
        </a:p>
      </dgm:t>
    </dgm:pt>
    <dgm:pt modelId="{8D75B88A-E648-4E29-A53C-7F1B50976C8F}" type="parTrans" cxnId="{2ABA0AFE-F176-4FB5-B46E-5972CA3D3EDB}">
      <dgm:prSet/>
      <dgm:spPr/>
      <dgm:t>
        <a:bodyPr/>
        <a:lstStyle/>
        <a:p>
          <a:endParaRPr lang="en-US"/>
        </a:p>
      </dgm:t>
    </dgm:pt>
    <dgm:pt modelId="{9EDF29BD-D15E-45FC-8FAF-A91A78D22FF0}" type="sibTrans" cxnId="{2ABA0AFE-F176-4FB5-B46E-5972CA3D3EDB}">
      <dgm:prSet/>
      <dgm:spPr/>
      <dgm:t>
        <a:bodyPr/>
        <a:lstStyle/>
        <a:p>
          <a:endParaRPr lang="en-US"/>
        </a:p>
      </dgm:t>
    </dgm:pt>
    <dgm:pt modelId="{5F5DC343-2A67-4BCC-A8AD-60FB7CFCE233}">
      <dgm:prSet/>
      <dgm:spPr/>
      <dgm:t>
        <a:bodyPr/>
        <a:lstStyle/>
        <a:p>
          <a:r>
            <a:rPr lang="en-US" b="1" i="0">
              <a:solidFill>
                <a:schemeClr val="bg1"/>
              </a:solidFill>
            </a:rPr>
            <a:t>Cooling</a:t>
          </a:r>
          <a:endParaRPr lang="en-US" b="1" dirty="0">
            <a:solidFill>
              <a:schemeClr val="bg1"/>
            </a:solidFill>
          </a:endParaRPr>
        </a:p>
      </dgm:t>
    </dgm:pt>
    <dgm:pt modelId="{940A779D-9D59-4356-9D61-666837B2D1CF}" type="parTrans" cxnId="{E8237E79-803F-4F50-9E8B-6EC035AB80D3}">
      <dgm:prSet/>
      <dgm:spPr/>
      <dgm:t>
        <a:bodyPr/>
        <a:lstStyle/>
        <a:p>
          <a:endParaRPr lang="en-US"/>
        </a:p>
      </dgm:t>
    </dgm:pt>
    <dgm:pt modelId="{879C9A80-6D70-493D-BCB7-5B72F0305E3B}" type="sibTrans" cxnId="{E8237E79-803F-4F50-9E8B-6EC035AB80D3}">
      <dgm:prSet/>
      <dgm:spPr/>
      <dgm:t>
        <a:bodyPr/>
        <a:lstStyle/>
        <a:p>
          <a:endParaRPr lang="en-US"/>
        </a:p>
      </dgm:t>
    </dgm:pt>
    <dgm:pt modelId="{42A9BADA-C142-491D-91A5-4AFFC0DBE888}">
      <dgm:prSet/>
      <dgm:spPr/>
      <dgm:t>
        <a:bodyPr/>
        <a:lstStyle/>
        <a:p>
          <a:r>
            <a:rPr lang="en-US" b="1" i="0">
              <a:solidFill>
                <a:schemeClr val="bg1"/>
              </a:solidFill>
            </a:rPr>
            <a:t>Auxiliary charging</a:t>
          </a:r>
          <a:endParaRPr lang="en-US" b="1" dirty="0">
            <a:solidFill>
              <a:schemeClr val="bg1"/>
            </a:solidFill>
          </a:endParaRPr>
        </a:p>
      </dgm:t>
    </dgm:pt>
    <dgm:pt modelId="{D3068497-6900-4156-9983-DED1AD1980FA}" type="parTrans" cxnId="{9B2A652A-99FE-4C50-B69F-56C0EDBAC3FF}">
      <dgm:prSet/>
      <dgm:spPr/>
      <dgm:t>
        <a:bodyPr/>
        <a:lstStyle/>
        <a:p>
          <a:endParaRPr lang="en-US"/>
        </a:p>
      </dgm:t>
    </dgm:pt>
    <dgm:pt modelId="{1039F8CD-1A58-496F-898E-85B4017E3EE6}" type="sibTrans" cxnId="{9B2A652A-99FE-4C50-B69F-56C0EDBAC3FF}">
      <dgm:prSet/>
      <dgm:spPr/>
      <dgm:t>
        <a:bodyPr/>
        <a:lstStyle/>
        <a:p>
          <a:endParaRPr lang="en-US"/>
        </a:p>
      </dgm:t>
    </dgm:pt>
    <dgm:pt modelId="{E11F3488-B6C8-41AB-9A90-C18B5FA1AF0B}">
      <dgm:prSet/>
      <dgm:spPr/>
      <dgm:t>
        <a:bodyPr/>
        <a:lstStyle/>
        <a:p>
          <a:r>
            <a:rPr lang="en-US" b="1" i="0">
              <a:solidFill>
                <a:schemeClr val="bg1"/>
              </a:solidFill>
            </a:rPr>
            <a:t>Storage for other parts such as microphones, coax</a:t>
          </a:r>
          <a:endParaRPr lang="en-US" b="1" dirty="0">
            <a:solidFill>
              <a:schemeClr val="bg1"/>
            </a:solidFill>
          </a:endParaRPr>
        </a:p>
      </dgm:t>
    </dgm:pt>
    <dgm:pt modelId="{1CABE6E6-5539-4A0D-A691-AA034671CD7A}" type="parTrans" cxnId="{E4D7FBC3-26C1-453E-9E68-4756F92BA553}">
      <dgm:prSet/>
      <dgm:spPr/>
      <dgm:t>
        <a:bodyPr/>
        <a:lstStyle/>
        <a:p>
          <a:endParaRPr lang="en-US"/>
        </a:p>
      </dgm:t>
    </dgm:pt>
    <dgm:pt modelId="{4AE3E2BB-5E42-4C14-9729-D03DAF65F0B1}" type="sibTrans" cxnId="{E4D7FBC3-26C1-453E-9E68-4756F92BA553}">
      <dgm:prSet/>
      <dgm:spPr/>
      <dgm:t>
        <a:bodyPr/>
        <a:lstStyle/>
        <a:p>
          <a:endParaRPr lang="en-US"/>
        </a:p>
      </dgm:t>
    </dgm:pt>
    <dgm:pt modelId="{32EA4BAA-0107-4B00-8BF5-D4BF182D21E3}">
      <dgm:prSet/>
      <dgm:spPr/>
      <dgm:t>
        <a:bodyPr/>
        <a:lstStyle/>
        <a:p>
          <a:r>
            <a:rPr lang="en-US" b="1" i="0" dirty="0">
              <a:solidFill>
                <a:schemeClr val="bg1"/>
              </a:solidFill>
            </a:rPr>
            <a:t>Logbook</a:t>
          </a:r>
          <a:endParaRPr lang="en-US" b="1" dirty="0">
            <a:solidFill>
              <a:schemeClr val="bg1"/>
            </a:solidFill>
          </a:endParaRPr>
        </a:p>
      </dgm:t>
    </dgm:pt>
    <dgm:pt modelId="{AFE89003-B095-4E75-B254-597521B9F5C4}" type="parTrans" cxnId="{AF2D7EAB-D16E-4289-B69A-125ADCFFDA8C}">
      <dgm:prSet/>
      <dgm:spPr/>
      <dgm:t>
        <a:bodyPr/>
        <a:lstStyle/>
        <a:p>
          <a:endParaRPr lang="en-US"/>
        </a:p>
      </dgm:t>
    </dgm:pt>
    <dgm:pt modelId="{403F97BE-8397-4B06-8568-DA3F52383728}" type="sibTrans" cxnId="{AF2D7EAB-D16E-4289-B69A-125ADCFFDA8C}">
      <dgm:prSet/>
      <dgm:spPr/>
      <dgm:t>
        <a:bodyPr/>
        <a:lstStyle/>
        <a:p>
          <a:endParaRPr lang="en-US"/>
        </a:p>
      </dgm:t>
    </dgm:pt>
    <dgm:pt modelId="{795406C2-E948-4A0E-8E68-938A64149007}" type="pres">
      <dgm:prSet presAssocID="{C9D27B31-6381-4698-A2C8-9C6D15107FF1}" presName="Name0" presStyleCnt="0">
        <dgm:presLayoutVars>
          <dgm:dir/>
          <dgm:resizeHandles val="exact"/>
        </dgm:presLayoutVars>
      </dgm:prSet>
      <dgm:spPr/>
    </dgm:pt>
    <dgm:pt modelId="{F406C244-CCEF-41A7-94DA-9F81B046A959}" type="pres">
      <dgm:prSet presAssocID="{C9D27B31-6381-4698-A2C8-9C6D15107FF1}" presName="bkgdShp" presStyleLbl="alignAccFollowNode1" presStyleIdx="0" presStyleCnt="1"/>
      <dgm:spPr/>
    </dgm:pt>
    <dgm:pt modelId="{C3A323D5-4415-450E-8FB3-B698C5A3A58C}" type="pres">
      <dgm:prSet presAssocID="{C9D27B31-6381-4698-A2C8-9C6D15107FF1}" presName="linComp" presStyleCnt="0"/>
      <dgm:spPr/>
    </dgm:pt>
    <dgm:pt modelId="{09C3F1C8-90F3-4D20-9325-7B55C663E1F8}" type="pres">
      <dgm:prSet presAssocID="{279BFC44-1153-4681-AA5D-0338E4A78BB7}" presName="compNode" presStyleCnt="0"/>
      <dgm:spPr/>
    </dgm:pt>
    <dgm:pt modelId="{0BC3B82F-DAF8-45EA-8F8F-36419E54F68C}" type="pres">
      <dgm:prSet presAssocID="{279BFC44-1153-4681-AA5D-0338E4A78BB7}" presName="node" presStyleLbl="node1" presStyleIdx="0" presStyleCnt="5">
        <dgm:presLayoutVars>
          <dgm:bulletEnabled val="1"/>
        </dgm:presLayoutVars>
      </dgm:prSet>
      <dgm:spPr/>
    </dgm:pt>
    <dgm:pt modelId="{28BEDB0D-293F-4CD7-96BE-E2FF4564965E}" type="pres">
      <dgm:prSet presAssocID="{279BFC44-1153-4681-AA5D-0338E4A78BB7}" presName="invisiNode" presStyleLbl="node1" presStyleIdx="0" presStyleCnt="5"/>
      <dgm:spPr/>
    </dgm:pt>
    <dgm:pt modelId="{72CB1B3B-F3E2-42D3-AC74-A729B8C6E3B9}" type="pres">
      <dgm:prSet presAssocID="{279BFC44-1153-4681-AA5D-0338E4A78BB7}" presName="imagNode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AEE5BF14-E0DF-40A7-895D-7729AA4B145E}" type="pres">
      <dgm:prSet presAssocID="{9EDF29BD-D15E-45FC-8FAF-A91A78D22FF0}" presName="sibTrans" presStyleLbl="sibTrans2D1" presStyleIdx="0" presStyleCnt="0"/>
      <dgm:spPr/>
    </dgm:pt>
    <dgm:pt modelId="{0BC47AF5-613B-40EC-BBFA-E27211190E3E}" type="pres">
      <dgm:prSet presAssocID="{5F5DC343-2A67-4BCC-A8AD-60FB7CFCE233}" presName="compNode" presStyleCnt="0"/>
      <dgm:spPr/>
    </dgm:pt>
    <dgm:pt modelId="{698C7837-46CE-4815-A6A6-F1D051432575}" type="pres">
      <dgm:prSet presAssocID="{5F5DC343-2A67-4BCC-A8AD-60FB7CFCE233}" presName="node" presStyleLbl="node1" presStyleIdx="1" presStyleCnt="5">
        <dgm:presLayoutVars>
          <dgm:bulletEnabled val="1"/>
        </dgm:presLayoutVars>
      </dgm:prSet>
      <dgm:spPr/>
    </dgm:pt>
    <dgm:pt modelId="{F9F94D5F-9702-42D1-9B00-4A7E9DEBA267}" type="pres">
      <dgm:prSet presAssocID="{5F5DC343-2A67-4BCC-A8AD-60FB7CFCE233}" presName="invisiNode" presStyleLbl="node1" presStyleIdx="1" presStyleCnt="5"/>
      <dgm:spPr/>
    </dgm:pt>
    <dgm:pt modelId="{17D99FA8-1D1D-46CD-8D37-74AE04ED56DF}" type="pres">
      <dgm:prSet presAssocID="{5F5DC343-2A67-4BCC-A8AD-60FB7CFCE233}" presName="imagNode" presStyleLbl="fgImgPlace1" presStyleIdx="1" presStyleCnt="5"/>
      <dgm:spPr>
        <a:blipFill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B0276F5D-C955-4C30-ADEE-907426C66ED6}" type="pres">
      <dgm:prSet presAssocID="{879C9A80-6D70-493D-BCB7-5B72F0305E3B}" presName="sibTrans" presStyleLbl="sibTrans2D1" presStyleIdx="0" presStyleCnt="0"/>
      <dgm:spPr/>
    </dgm:pt>
    <dgm:pt modelId="{FE5820C9-8F15-44E2-B77C-FDED8A0A6EA2}" type="pres">
      <dgm:prSet presAssocID="{42A9BADA-C142-491D-91A5-4AFFC0DBE888}" presName="compNode" presStyleCnt="0"/>
      <dgm:spPr/>
    </dgm:pt>
    <dgm:pt modelId="{00FE696C-5E4D-44DF-AC3C-A3ED36320FAE}" type="pres">
      <dgm:prSet presAssocID="{42A9BADA-C142-491D-91A5-4AFFC0DBE888}" presName="node" presStyleLbl="node1" presStyleIdx="2" presStyleCnt="5">
        <dgm:presLayoutVars>
          <dgm:bulletEnabled val="1"/>
        </dgm:presLayoutVars>
      </dgm:prSet>
      <dgm:spPr/>
    </dgm:pt>
    <dgm:pt modelId="{A2AF4C16-5824-4116-84EA-D5E06D0B662D}" type="pres">
      <dgm:prSet presAssocID="{42A9BADA-C142-491D-91A5-4AFFC0DBE888}" presName="invisiNode" presStyleLbl="node1" presStyleIdx="2" presStyleCnt="5"/>
      <dgm:spPr/>
    </dgm:pt>
    <dgm:pt modelId="{68034AE1-A764-486B-A858-10EFDCA24920}" type="pres">
      <dgm:prSet presAssocID="{42A9BADA-C142-491D-91A5-4AFFC0DBE888}" presName="imagNode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11000" r="-11000"/>
          </a:stretch>
        </a:blipFill>
      </dgm:spPr>
    </dgm:pt>
    <dgm:pt modelId="{0006A3B0-D42D-4A27-BCFB-E1A229C32F91}" type="pres">
      <dgm:prSet presAssocID="{1039F8CD-1A58-496F-898E-85B4017E3EE6}" presName="sibTrans" presStyleLbl="sibTrans2D1" presStyleIdx="0" presStyleCnt="0"/>
      <dgm:spPr/>
    </dgm:pt>
    <dgm:pt modelId="{63FDB03E-05F2-44C1-99B8-CA453D8203E5}" type="pres">
      <dgm:prSet presAssocID="{E11F3488-B6C8-41AB-9A90-C18B5FA1AF0B}" presName="compNode" presStyleCnt="0"/>
      <dgm:spPr/>
    </dgm:pt>
    <dgm:pt modelId="{054A1608-D239-44D2-AF19-F78C60C56A32}" type="pres">
      <dgm:prSet presAssocID="{E11F3488-B6C8-41AB-9A90-C18B5FA1AF0B}" presName="node" presStyleLbl="node1" presStyleIdx="3" presStyleCnt="5">
        <dgm:presLayoutVars>
          <dgm:bulletEnabled val="1"/>
        </dgm:presLayoutVars>
      </dgm:prSet>
      <dgm:spPr/>
    </dgm:pt>
    <dgm:pt modelId="{5E69EAFE-9E20-466E-81A7-C76C8418ED3F}" type="pres">
      <dgm:prSet presAssocID="{E11F3488-B6C8-41AB-9A90-C18B5FA1AF0B}" presName="invisiNode" presStyleLbl="node1" presStyleIdx="3" presStyleCnt="5"/>
      <dgm:spPr/>
    </dgm:pt>
    <dgm:pt modelId="{D85F305B-5D55-489B-BE52-E777907484E8}" type="pres">
      <dgm:prSet presAssocID="{E11F3488-B6C8-41AB-9A90-C18B5FA1AF0B}" presName="imagNode" presStyleLbl="fgImgPlace1" presStyleIdx="3" presStyleCnt="5"/>
      <dgm:spPr>
        <a:blipFill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D6B4CB8C-E3DC-40DB-A382-D5F3E3F18483}" type="pres">
      <dgm:prSet presAssocID="{4AE3E2BB-5E42-4C14-9729-D03DAF65F0B1}" presName="sibTrans" presStyleLbl="sibTrans2D1" presStyleIdx="0" presStyleCnt="0"/>
      <dgm:spPr/>
    </dgm:pt>
    <dgm:pt modelId="{3FBC8EC2-5A35-400A-98E4-2E3EEC97FA43}" type="pres">
      <dgm:prSet presAssocID="{32EA4BAA-0107-4B00-8BF5-D4BF182D21E3}" presName="compNode" presStyleCnt="0"/>
      <dgm:spPr/>
    </dgm:pt>
    <dgm:pt modelId="{83D40578-5075-4DA7-9D64-F83149A17488}" type="pres">
      <dgm:prSet presAssocID="{32EA4BAA-0107-4B00-8BF5-D4BF182D21E3}" presName="node" presStyleLbl="node1" presStyleIdx="4" presStyleCnt="5">
        <dgm:presLayoutVars>
          <dgm:bulletEnabled val="1"/>
        </dgm:presLayoutVars>
      </dgm:prSet>
      <dgm:spPr/>
    </dgm:pt>
    <dgm:pt modelId="{B8505510-6F4C-4D88-893E-616A23B05985}" type="pres">
      <dgm:prSet presAssocID="{32EA4BAA-0107-4B00-8BF5-D4BF182D21E3}" presName="invisiNode" presStyleLbl="node1" presStyleIdx="4" presStyleCnt="5"/>
      <dgm:spPr/>
    </dgm:pt>
    <dgm:pt modelId="{553CEE2D-7545-494D-90C4-2EA0582FB96D}" type="pres">
      <dgm:prSet presAssocID="{32EA4BAA-0107-4B00-8BF5-D4BF182D21E3}" presName="imagNode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l="-19000" r="-19000"/>
          </a:stretch>
        </a:blipFill>
      </dgm:spPr>
    </dgm:pt>
  </dgm:ptLst>
  <dgm:cxnLst>
    <dgm:cxn modelId="{E8237E79-803F-4F50-9E8B-6EC035AB80D3}" srcId="{C9D27B31-6381-4698-A2C8-9C6D15107FF1}" destId="{5F5DC343-2A67-4BCC-A8AD-60FB7CFCE233}" srcOrd="1" destOrd="0" parTransId="{940A779D-9D59-4356-9D61-666837B2D1CF}" sibTransId="{879C9A80-6D70-493D-BCB7-5B72F0305E3B}"/>
    <dgm:cxn modelId="{D344A9FF-B148-49B5-A992-50BA8935311A}" type="presOf" srcId="{32EA4BAA-0107-4B00-8BF5-D4BF182D21E3}" destId="{83D40578-5075-4DA7-9D64-F83149A17488}" srcOrd="0" destOrd="0" presId="urn:microsoft.com/office/officeart/2005/8/layout/pList2"/>
    <dgm:cxn modelId="{B4EDADF2-274B-4441-AB70-72B5B44FC69C}" type="presOf" srcId="{C9D27B31-6381-4698-A2C8-9C6D15107FF1}" destId="{795406C2-E948-4A0E-8E68-938A64149007}" srcOrd="0" destOrd="0" presId="urn:microsoft.com/office/officeart/2005/8/layout/pList2"/>
    <dgm:cxn modelId="{44A87776-6FDD-4757-B157-075ACF80EFCD}" type="presOf" srcId="{4AE3E2BB-5E42-4C14-9729-D03DAF65F0B1}" destId="{D6B4CB8C-E3DC-40DB-A382-D5F3E3F18483}" srcOrd="0" destOrd="0" presId="urn:microsoft.com/office/officeart/2005/8/layout/pList2"/>
    <dgm:cxn modelId="{1289B996-BE66-4F3A-A801-6B67B4D1546A}" type="presOf" srcId="{42A9BADA-C142-491D-91A5-4AFFC0DBE888}" destId="{00FE696C-5E4D-44DF-AC3C-A3ED36320FAE}" srcOrd="0" destOrd="0" presId="urn:microsoft.com/office/officeart/2005/8/layout/pList2"/>
    <dgm:cxn modelId="{A15A4860-E2D3-43D4-95CE-0FB5404EDBE8}" type="presOf" srcId="{5F5DC343-2A67-4BCC-A8AD-60FB7CFCE233}" destId="{698C7837-46CE-4815-A6A6-F1D051432575}" srcOrd="0" destOrd="0" presId="urn:microsoft.com/office/officeart/2005/8/layout/pList2"/>
    <dgm:cxn modelId="{873F2D1D-2410-4C17-B80B-FC0B86B16D4A}" type="presOf" srcId="{879C9A80-6D70-493D-BCB7-5B72F0305E3B}" destId="{B0276F5D-C955-4C30-ADEE-907426C66ED6}" srcOrd="0" destOrd="0" presId="urn:microsoft.com/office/officeart/2005/8/layout/pList2"/>
    <dgm:cxn modelId="{9B2A652A-99FE-4C50-B69F-56C0EDBAC3FF}" srcId="{C9D27B31-6381-4698-A2C8-9C6D15107FF1}" destId="{42A9BADA-C142-491D-91A5-4AFFC0DBE888}" srcOrd="2" destOrd="0" parTransId="{D3068497-6900-4156-9983-DED1AD1980FA}" sibTransId="{1039F8CD-1A58-496F-898E-85B4017E3EE6}"/>
    <dgm:cxn modelId="{8942355E-022F-457C-B072-500B630482AC}" type="presOf" srcId="{E11F3488-B6C8-41AB-9A90-C18B5FA1AF0B}" destId="{054A1608-D239-44D2-AF19-F78C60C56A32}" srcOrd="0" destOrd="0" presId="urn:microsoft.com/office/officeart/2005/8/layout/pList2"/>
    <dgm:cxn modelId="{E4D7FBC3-26C1-453E-9E68-4756F92BA553}" srcId="{C9D27B31-6381-4698-A2C8-9C6D15107FF1}" destId="{E11F3488-B6C8-41AB-9A90-C18B5FA1AF0B}" srcOrd="3" destOrd="0" parTransId="{1CABE6E6-5539-4A0D-A691-AA034671CD7A}" sibTransId="{4AE3E2BB-5E42-4C14-9729-D03DAF65F0B1}"/>
    <dgm:cxn modelId="{F451CF56-02C0-440F-9397-EADE6C666DD4}" type="presOf" srcId="{279BFC44-1153-4681-AA5D-0338E4A78BB7}" destId="{0BC3B82F-DAF8-45EA-8F8F-36419E54F68C}" srcOrd="0" destOrd="0" presId="urn:microsoft.com/office/officeart/2005/8/layout/pList2"/>
    <dgm:cxn modelId="{837E5101-AFF0-47F0-9421-633230AE5D94}" type="presOf" srcId="{1039F8CD-1A58-496F-898E-85B4017E3EE6}" destId="{0006A3B0-D42D-4A27-BCFB-E1A229C32F91}" srcOrd="0" destOrd="0" presId="urn:microsoft.com/office/officeart/2005/8/layout/pList2"/>
    <dgm:cxn modelId="{AF2D7EAB-D16E-4289-B69A-125ADCFFDA8C}" srcId="{C9D27B31-6381-4698-A2C8-9C6D15107FF1}" destId="{32EA4BAA-0107-4B00-8BF5-D4BF182D21E3}" srcOrd="4" destOrd="0" parTransId="{AFE89003-B095-4E75-B254-597521B9F5C4}" sibTransId="{403F97BE-8397-4B06-8568-DA3F52383728}"/>
    <dgm:cxn modelId="{1FDC6700-A9B0-416A-8E5F-B8DADB0E9213}" type="presOf" srcId="{9EDF29BD-D15E-45FC-8FAF-A91A78D22FF0}" destId="{AEE5BF14-E0DF-40A7-895D-7729AA4B145E}" srcOrd="0" destOrd="0" presId="urn:microsoft.com/office/officeart/2005/8/layout/pList2"/>
    <dgm:cxn modelId="{2ABA0AFE-F176-4FB5-B46E-5972CA3D3EDB}" srcId="{C9D27B31-6381-4698-A2C8-9C6D15107FF1}" destId="{279BFC44-1153-4681-AA5D-0338E4A78BB7}" srcOrd="0" destOrd="0" parTransId="{8D75B88A-E648-4E29-A53C-7F1B50976C8F}" sibTransId="{9EDF29BD-D15E-45FC-8FAF-A91A78D22FF0}"/>
    <dgm:cxn modelId="{4653B97E-5172-4026-86E6-27EF434DA9C6}" type="presParOf" srcId="{795406C2-E948-4A0E-8E68-938A64149007}" destId="{F406C244-CCEF-41A7-94DA-9F81B046A959}" srcOrd="0" destOrd="0" presId="urn:microsoft.com/office/officeart/2005/8/layout/pList2"/>
    <dgm:cxn modelId="{0C634D86-B4A1-483D-981E-D4AE6B737162}" type="presParOf" srcId="{795406C2-E948-4A0E-8E68-938A64149007}" destId="{C3A323D5-4415-450E-8FB3-B698C5A3A58C}" srcOrd="1" destOrd="0" presId="urn:microsoft.com/office/officeart/2005/8/layout/pList2"/>
    <dgm:cxn modelId="{00AE5C59-0AD7-44B2-9196-02941C5A5AFA}" type="presParOf" srcId="{C3A323D5-4415-450E-8FB3-B698C5A3A58C}" destId="{09C3F1C8-90F3-4D20-9325-7B55C663E1F8}" srcOrd="0" destOrd="0" presId="urn:microsoft.com/office/officeart/2005/8/layout/pList2"/>
    <dgm:cxn modelId="{C0899D5A-CC7C-4368-8F18-2D676989E49D}" type="presParOf" srcId="{09C3F1C8-90F3-4D20-9325-7B55C663E1F8}" destId="{0BC3B82F-DAF8-45EA-8F8F-36419E54F68C}" srcOrd="0" destOrd="0" presId="urn:microsoft.com/office/officeart/2005/8/layout/pList2"/>
    <dgm:cxn modelId="{774ABB39-A326-493A-96B1-14BC2D037A31}" type="presParOf" srcId="{09C3F1C8-90F3-4D20-9325-7B55C663E1F8}" destId="{28BEDB0D-293F-4CD7-96BE-E2FF4564965E}" srcOrd="1" destOrd="0" presId="urn:microsoft.com/office/officeart/2005/8/layout/pList2"/>
    <dgm:cxn modelId="{405B18AE-A141-4F89-A4C5-0DD79A96BA6C}" type="presParOf" srcId="{09C3F1C8-90F3-4D20-9325-7B55C663E1F8}" destId="{72CB1B3B-F3E2-42D3-AC74-A729B8C6E3B9}" srcOrd="2" destOrd="0" presId="urn:microsoft.com/office/officeart/2005/8/layout/pList2"/>
    <dgm:cxn modelId="{12459DCD-9BF2-4DD5-916D-0E7170E145F6}" type="presParOf" srcId="{C3A323D5-4415-450E-8FB3-B698C5A3A58C}" destId="{AEE5BF14-E0DF-40A7-895D-7729AA4B145E}" srcOrd="1" destOrd="0" presId="urn:microsoft.com/office/officeart/2005/8/layout/pList2"/>
    <dgm:cxn modelId="{E4721D7B-81D5-415A-BC32-ED2234908D95}" type="presParOf" srcId="{C3A323D5-4415-450E-8FB3-B698C5A3A58C}" destId="{0BC47AF5-613B-40EC-BBFA-E27211190E3E}" srcOrd="2" destOrd="0" presId="urn:microsoft.com/office/officeart/2005/8/layout/pList2"/>
    <dgm:cxn modelId="{72E8C3E9-AD3D-4DAB-AF8B-181CA950CD1F}" type="presParOf" srcId="{0BC47AF5-613B-40EC-BBFA-E27211190E3E}" destId="{698C7837-46CE-4815-A6A6-F1D051432575}" srcOrd="0" destOrd="0" presId="urn:microsoft.com/office/officeart/2005/8/layout/pList2"/>
    <dgm:cxn modelId="{23C20FBB-77AC-4498-9C4A-71064A7E7E24}" type="presParOf" srcId="{0BC47AF5-613B-40EC-BBFA-E27211190E3E}" destId="{F9F94D5F-9702-42D1-9B00-4A7E9DEBA267}" srcOrd="1" destOrd="0" presId="urn:microsoft.com/office/officeart/2005/8/layout/pList2"/>
    <dgm:cxn modelId="{12D80083-A390-4DC0-B176-B600A32F2F82}" type="presParOf" srcId="{0BC47AF5-613B-40EC-BBFA-E27211190E3E}" destId="{17D99FA8-1D1D-46CD-8D37-74AE04ED56DF}" srcOrd="2" destOrd="0" presId="urn:microsoft.com/office/officeart/2005/8/layout/pList2"/>
    <dgm:cxn modelId="{E4E59FF8-4222-4A93-92A6-94BAE9F60ED7}" type="presParOf" srcId="{C3A323D5-4415-450E-8FB3-B698C5A3A58C}" destId="{B0276F5D-C955-4C30-ADEE-907426C66ED6}" srcOrd="3" destOrd="0" presId="urn:microsoft.com/office/officeart/2005/8/layout/pList2"/>
    <dgm:cxn modelId="{C0E33B23-B671-4EB8-857C-8CF53EBD1D6E}" type="presParOf" srcId="{C3A323D5-4415-450E-8FB3-B698C5A3A58C}" destId="{FE5820C9-8F15-44E2-B77C-FDED8A0A6EA2}" srcOrd="4" destOrd="0" presId="urn:microsoft.com/office/officeart/2005/8/layout/pList2"/>
    <dgm:cxn modelId="{6243BD97-5BAB-486C-B978-C9A8D5D42A47}" type="presParOf" srcId="{FE5820C9-8F15-44E2-B77C-FDED8A0A6EA2}" destId="{00FE696C-5E4D-44DF-AC3C-A3ED36320FAE}" srcOrd="0" destOrd="0" presId="urn:microsoft.com/office/officeart/2005/8/layout/pList2"/>
    <dgm:cxn modelId="{06F5A6B5-9BD5-4836-AAD5-AB4A461FEEC6}" type="presParOf" srcId="{FE5820C9-8F15-44E2-B77C-FDED8A0A6EA2}" destId="{A2AF4C16-5824-4116-84EA-D5E06D0B662D}" srcOrd="1" destOrd="0" presId="urn:microsoft.com/office/officeart/2005/8/layout/pList2"/>
    <dgm:cxn modelId="{93AEC2B5-27C1-42A6-8D03-FB7E3EE0555E}" type="presParOf" srcId="{FE5820C9-8F15-44E2-B77C-FDED8A0A6EA2}" destId="{68034AE1-A764-486B-A858-10EFDCA24920}" srcOrd="2" destOrd="0" presId="urn:microsoft.com/office/officeart/2005/8/layout/pList2"/>
    <dgm:cxn modelId="{E8489976-579D-498E-A755-71C4BA176F31}" type="presParOf" srcId="{C3A323D5-4415-450E-8FB3-B698C5A3A58C}" destId="{0006A3B0-D42D-4A27-BCFB-E1A229C32F91}" srcOrd="5" destOrd="0" presId="urn:microsoft.com/office/officeart/2005/8/layout/pList2"/>
    <dgm:cxn modelId="{9CF86D4C-4505-40C2-8531-EAF81B64A3DC}" type="presParOf" srcId="{C3A323D5-4415-450E-8FB3-B698C5A3A58C}" destId="{63FDB03E-05F2-44C1-99B8-CA453D8203E5}" srcOrd="6" destOrd="0" presId="urn:microsoft.com/office/officeart/2005/8/layout/pList2"/>
    <dgm:cxn modelId="{EDC236FD-8FC0-40A5-8049-B6C5D7A58CF7}" type="presParOf" srcId="{63FDB03E-05F2-44C1-99B8-CA453D8203E5}" destId="{054A1608-D239-44D2-AF19-F78C60C56A32}" srcOrd="0" destOrd="0" presId="urn:microsoft.com/office/officeart/2005/8/layout/pList2"/>
    <dgm:cxn modelId="{70DD0DB5-E367-416D-9B86-3551025ABCD2}" type="presParOf" srcId="{63FDB03E-05F2-44C1-99B8-CA453D8203E5}" destId="{5E69EAFE-9E20-466E-81A7-C76C8418ED3F}" srcOrd="1" destOrd="0" presId="urn:microsoft.com/office/officeart/2005/8/layout/pList2"/>
    <dgm:cxn modelId="{434D3478-C2CD-47A0-8A63-56C341E3B56D}" type="presParOf" srcId="{63FDB03E-05F2-44C1-99B8-CA453D8203E5}" destId="{D85F305B-5D55-489B-BE52-E777907484E8}" srcOrd="2" destOrd="0" presId="urn:microsoft.com/office/officeart/2005/8/layout/pList2"/>
    <dgm:cxn modelId="{00999C21-42CF-44D1-A749-5135C2BD751C}" type="presParOf" srcId="{C3A323D5-4415-450E-8FB3-B698C5A3A58C}" destId="{D6B4CB8C-E3DC-40DB-A382-D5F3E3F18483}" srcOrd="7" destOrd="0" presId="urn:microsoft.com/office/officeart/2005/8/layout/pList2"/>
    <dgm:cxn modelId="{974EE6DF-6F36-4B54-B666-2A3BF1589EB9}" type="presParOf" srcId="{C3A323D5-4415-450E-8FB3-B698C5A3A58C}" destId="{3FBC8EC2-5A35-400A-98E4-2E3EEC97FA43}" srcOrd="8" destOrd="0" presId="urn:microsoft.com/office/officeart/2005/8/layout/pList2"/>
    <dgm:cxn modelId="{F47ABA99-FFE5-4893-9922-07AD133F4752}" type="presParOf" srcId="{3FBC8EC2-5A35-400A-98E4-2E3EEC97FA43}" destId="{83D40578-5075-4DA7-9D64-F83149A17488}" srcOrd="0" destOrd="0" presId="urn:microsoft.com/office/officeart/2005/8/layout/pList2"/>
    <dgm:cxn modelId="{E2493E75-283D-4D9C-B8B6-7B3131C1DE3F}" type="presParOf" srcId="{3FBC8EC2-5A35-400A-98E4-2E3EEC97FA43}" destId="{B8505510-6F4C-4D88-893E-616A23B05985}" srcOrd="1" destOrd="0" presId="urn:microsoft.com/office/officeart/2005/8/layout/pList2"/>
    <dgm:cxn modelId="{5834345D-B60D-4B23-9A5E-B9F036270592}" type="presParOf" srcId="{3FBC8EC2-5A35-400A-98E4-2E3EEC97FA43}" destId="{553CEE2D-7545-494D-90C4-2EA0582FB96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33A9-8CC4-4659-9FE1-42F9E1698D22}">
      <dsp:nvSpPr>
        <dsp:cNvPr id="0" name=""/>
        <dsp:cNvSpPr/>
      </dsp:nvSpPr>
      <dsp:spPr>
        <a:xfrm>
          <a:off x="3355181" y="0"/>
          <a:ext cx="2236787" cy="1270000"/>
        </a:xfrm>
        <a:prstGeom prst="trapezoid">
          <a:avLst>
            <a:gd name="adj" fmla="val 88062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Components</a:t>
          </a:r>
        </a:p>
      </dsp:txBody>
      <dsp:txXfrm>
        <a:off x="3355181" y="0"/>
        <a:ext cx="2236787" cy="1270000"/>
      </dsp:txXfrm>
    </dsp:sp>
    <dsp:sp modelId="{B5F6E47D-5D1A-4FE1-B7C6-1B5C3EDA84AB}">
      <dsp:nvSpPr>
        <dsp:cNvPr id="0" name=""/>
        <dsp:cNvSpPr/>
      </dsp:nvSpPr>
      <dsp:spPr>
        <a:xfrm>
          <a:off x="2236787" y="1270000"/>
          <a:ext cx="4473575" cy="1270000"/>
        </a:xfrm>
        <a:prstGeom prst="trapezoid">
          <a:avLst>
            <a:gd name="adj" fmla="val 88062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atte">
          <a:bevelT w="88900" h="203200" prst="softRound"/>
          <a:bevelB w="165100" h="2540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Layout Process</a:t>
          </a:r>
        </a:p>
      </dsp:txBody>
      <dsp:txXfrm>
        <a:off x="3019663" y="1270000"/>
        <a:ext cx="2907823" cy="1270000"/>
      </dsp:txXfrm>
    </dsp:sp>
    <dsp:sp modelId="{13AA13D3-3E76-48A1-A8BA-6B974B433151}">
      <dsp:nvSpPr>
        <dsp:cNvPr id="0" name=""/>
        <dsp:cNvSpPr/>
      </dsp:nvSpPr>
      <dsp:spPr>
        <a:xfrm>
          <a:off x="1118393" y="2540000"/>
          <a:ext cx="6710362" cy="1270000"/>
        </a:xfrm>
        <a:prstGeom prst="trapezoid">
          <a:avLst>
            <a:gd name="adj" fmla="val 88062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atte">
          <a:bevelT w="88900" h="203200" prst="softRound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Form Factors</a:t>
          </a:r>
        </a:p>
      </dsp:txBody>
      <dsp:txXfrm>
        <a:off x="2292707" y="2540000"/>
        <a:ext cx="4361735" cy="1270000"/>
      </dsp:txXfrm>
    </dsp:sp>
    <dsp:sp modelId="{96FF0D34-7034-4A6B-B9E1-F3C655816C0A}">
      <dsp:nvSpPr>
        <dsp:cNvPr id="0" name=""/>
        <dsp:cNvSpPr/>
      </dsp:nvSpPr>
      <dsp:spPr>
        <a:xfrm>
          <a:off x="0" y="3810000"/>
          <a:ext cx="8947150" cy="1270000"/>
        </a:xfrm>
        <a:prstGeom prst="trapezoid">
          <a:avLst>
            <a:gd name="adj" fmla="val 88062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atte">
          <a:bevelT w="88900" h="203200" prst="softRound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Determine Your Need</a:t>
          </a:r>
        </a:p>
      </dsp:txBody>
      <dsp:txXfrm>
        <a:off x="1565751" y="3810000"/>
        <a:ext cx="5815647" cy="127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2F07B-EF24-4F00-9089-0BB3F18EDE59}">
      <dsp:nvSpPr>
        <dsp:cNvPr id="0" name=""/>
        <dsp:cNvSpPr/>
      </dsp:nvSpPr>
      <dsp:spPr>
        <a:xfrm>
          <a:off x="0" y="0"/>
          <a:ext cx="11106150" cy="22095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700934-4E4A-4D79-B1F8-F18999B69E49}">
      <dsp:nvSpPr>
        <dsp:cNvPr id="0" name=""/>
        <dsp:cNvSpPr/>
      </dsp:nvSpPr>
      <dsp:spPr>
        <a:xfrm>
          <a:off x="336752" y="294608"/>
          <a:ext cx="1931971" cy="16203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A1A76-D7CA-4A9A-B505-851459C170D2}">
      <dsp:nvSpPr>
        <dsp:cNvPr id="0" name=""/>
        <dsp:cNvSpPr/>
      </dsp:nvSpPr>
      <dsp:spPr>
        <a:xfrm rot="10800000">
          <a:off x="336752" y="2209561"/>
          <a:ext cx="1931971" cy="27005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The humble bag</a:t>
          </a:r>
        </a:p>
      </dsp:txBody>
      <dsp:txXfrm rot="10800000">
        <a:off x="396167" y="2209561"/>
        <a:ext cx="1813141" cy="2641160"/>
      </dsp:txXfrm>
    </dsp:sp>
    <dsp:sp modelId="{D6666AF8-3A58-4522-9176-D69F1A677A20}">
      <dsp:nvSpPr>
        <dsp:cNvPr id="0" name=""/>
        <dsp:cNvSpPr/>
      </dsp:nvSpPr>
      <dsp:spPr>
        <a:xfrm>
          <a:off x="2461921" y="294608"/>
          <a:ext cx="1931971" cy="162034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AD433-3C65-43A7-A79D-38DD205FA9AA}">
      <dsp:nvSpPr>
        <dsp:cNvPr id="0" name=""/>
        <dsp:cNvSpPr/>
      </dsp:nvSpPr>
      <dsp:spPr>
        <a:xfrm rot="10800000">
          <a:off x="2461921" y="2209561"/>
          <a:ext cx="1931971" cy="27005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The rugged ammo can</a:t>
          </a:r>
        </a:p>
      </dsp:txBody>
      <dsp:txXfrm rot="10800000">
        <a:off x="2521336" y="2209561"/>
        <a:ext cx="1813141" cy="2641160"/>
      </dsp:txXfrm>
    </dsp:sp>
    <dsp:sp modelId="{EB7BC160-F34B-4C39-B9DA-9E79BD26F1DF}">
      <dsp:nvSpPr>
        <dsp:cNvPr id="0" name=""/>
        <dsp:cNvSpPr/>
      </dsp:nvSpPr>
      <dsp:spPr>
        <a:xfrm>
          <a:off x="4587089" y="294608"/>
          <a:ext cx="1931971" cy="16203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6164C-AAF1-4002-898E-944836694616}">
      <dsp:nvSpPr>
        <dsp:cNvPr id="0" name=""/>
        <dsp:cNvSpPr/>
      </dsp:nvSpPr>
      <dsp:spPr>
        <a:xfrm rot="10800000">
          <a:off x="4587089" y="2209561"/>
          <a:ext cx="1931971" cy="27005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The organized rack case</a:t>
          </a:r>
        </a:p>
      </dsp:txBody>
      <dsp:txXfrm rot="10800000">
        <a:off x="4646504" y="2209561"/>
        <a:ext cx="1813141" cy="2641160"/>
      </dsp:txXfrm>
    </dsp:sp>
    <dsp:sp modelId="{A85BD8F2-29EB-4F85-887D-19F915BA5B84}">
      <dsp:nvSpPr>
        <dsp:cNvPr id="0" name=""/>
        <dsp:cNvSpPr/>
      </dsp:nvSpPr>
      <dsp:spPr>
        <a:xfrm>
          <a:off x="6712257" y="294608"/>
          <a:ext cx="1931971" cy="16203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24782-0823-4DA1-8902-001AEEDF01E5}">
      <dsp:nvSpPr>
        <dsp:cNvPr id="0" name=""/>
        <dsp:cNvSpPr/>
      </dsp:nvSpPr>
      <dsp:spPr>
        <a:xfrm rot="10800000">
          <a:off x="6712257" y="2209561"/>
          <a:ext cx="1931971" cy="27005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The resilient storm case</a:t>
          </a:r>
        </a:p>
      </dsp:txBody>
      <dsp:txXfrm rot="10800000">
        <a:off x="6771672" y="2209561"/>
        <a:ext cx="1813141" cy="2641160"/>
      </dsp:txXfrm>
    </dsp:sp>
    <dsp:sp modelId="{60682FDC-DD0B-4066-AD5E-99E09534A690}">
      <dsp:nvSpPr>
        <dsp:cNvPr id="0" name=""/>
        <dsp:cNvSpPr/>
      </dsp:nvSpPr>
      <dsp:spPr>
        <a:xfrm>
          <a:off x="8837426" y="294608"/>
          <a:ext cx="1931971" cy="16203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027EF-ADE8-4052-BEDD-D8D8D3483DCD}">
      <dsp:nvSpPr>
        <dsp:cNvPr id="0" name=""/>
        <dsp:cNvSpPr/>
      </dsp:nvSpPr>
      <dsp:spPr>
        <a:xfrm rot="10800000">
          <a:off x="8837426" y="2209561"/>
          <a:ext cx="1931971" cy="27005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The elite custom enclosure</a:t>
          </a:r>
        </a:p>
      </dsp:txBody>
      <dsp:txXfrm rot="10800000">
        <a:off x="8896841" y="2209561"/>
        <a:ext cx="1813141" cy="2641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A0010-7482-427F-B54A-368FF45CD699}">
      <dsp:nvSpPr>
        <dsp:cNvPr id="0" name=""/>
        <dsp:cNvSpPr/>
      </dsp:nvSpPr>
      <dsp:spPr>
        <a:xfrm>
          <a:off x="1283938" y="573532"/>
          <a:ext cx="3834510" cy="3834510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3909C-39C7-4928-A863-6D05781C6677}">
      <dsp:nvSpPr>
        <dsp:cNvPr id="0" name=""/>
        <dsp:cNvSpPr/>
      </dsp:nvSpPr>
      <dsp:spPr>
        <a:xfrm>
          <a:off x="1283938" y="573532"/>
          <a:ext cx="3834510" cy="3834510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3F223-6121-425C-8264-49EEFF5F8C3C}">
      <dsp:nvSpPr>
        <dsp:cNvPr id="0" name=""/>
        <dsp:cNvSpPr/>
      </dsp:nvSpPr>
      <dsp:spPr>
        <a:xfrm>
          <a:off x="1283938" y="573532"/>
          <a:ext cx="3834510" cy="3834510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DBF67-166B-4AEB-B4DA-E61091A6B75F}">
      <dsp:nvSpPr>
        <dsp:cNvPr id="0" name=""/>
        <dsp:cNvSpPr/>
      </dsp:nvSpPr>
      <dsp:spPr>
        <a:xfrm>
          <a:off x="1283938" y="573532"/>
          <a:ext cx="3834510" cy="3834510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BA6AE2-908A-40A5-86E7-627FC1E7E066}">
      <dsp:nvSpPr>
        <dsp:cNvPr id="0" name=""/>
        <dsp:cNvSpPr/>
      </dsp:nvSpPr>
      <dsp:spPr>
        <a:xfrm>
          <a:off x="2319614" y="1609208"/>
          <a:ext cx="1763157" cy="1763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Radio</a:t>
          </a:r>
        </a:p>
      </dsp:txBody>
      <dsp:txXfrm>
        <a:off x="2577822" y="1867416"/>
        <a:ext cx="1246741" cy="1246741"/>
      </dsp:txXfrm>
    </dsp:sp>
    <dsp:sp modelId="{C8AB90D9-7282-434B-8096-13A02A130226}">
      <dsp:nvSpPr>
        <dsp:cNvPr id="0" name=""/>
        <dsp:cNvSpPr/>
      </dsp:nvSpPr>
      <dsp:spPr>
        <a:xfrm>
          <a:off x="2515632" y="-67596"/>
          <a:ext cx="1371121" cy="137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Power</a:t>
          </a:r>
        </a:p>
      </dsp:txBody>
      <dsp:txXfrm>
        <a:off x="2716428" y="133200"/>
        <a:ext cx="969529" cy="969529"/>
      </dsp:txXfrm>
    </dsp:sp>
    <dsp:sp modelId="{AE7571A7-E851-4647-98EB-0D04636984DE}">
      <dsp:nvSpPr>
        <dsp:cNvPr id="0" name=""/>
        <dsp:cNvSpPr/>
      </dsp:nvSpPr>
      <dsp:spPr>
        <a:xfrm>
          <a:off x="4388456" y="1805226"/>
          <a:ext cx="1371121" cy="137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Power  Management</a:t>
          </a:r>
        </a:p>
      </dsp:txBody>
      <dsp:txXfrm>
        <a:off x="4589252" y="2006022"/>
        <a:ext cx="969529" cy="969529"/>
      </dsp:txXfrm>
    </dsp:sp>
    <dsp:sp modelId="{35A03474-FEEB-4F24-AC3F-802D057BEE4F}">
      <dsp:nvSpPr>
        <dsp:cNvPr id="0" name=""/>
        <dsp:cNvSpPr/>
      </dsp:nvSpPr>
      <dsp:spPr>
        <a:xfrm>
          <a:off x="2515632" y="3678050"/>
          <a:ext cx="1371121" cy="137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Digital Components</a:t>
          </a:r>
        </a:p>
      </dsp:txBody>
      <dsp:txXfrm>
        <a:off x="2716428" y="3878846"/>
        <a:ext cx="969529" cy="969529"/>
      </dsp:txXfrm>
    </dsp:sp>
    <dsp:sp modelId="{1DCA8462-A950-482A-B5AE-15B2D9686A3D}">
      <dsp:nvSpPr>
        <dsp:cNvPr id="0" name=""/>
        <dsp:cNvSpPr/>
      </dsp:nvSpPr>
      <dsp:spPr>
        <a:xfrm>
          <a:off x="642809" y="1805226"/>
          <a:ext cx="1371121" cy="137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Antenna</a:t>
          </a:r>
        </a:p>
      </dsp:txBody>
      <dsp:txXfrm>
        <a:off x="843605" y="2006022"/>
        <a:ext cx="969529" cy="969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F76C-CF6A-4244-8541-0A3F5BE0B28E}">
      <dsp:nvSpPr>
        <dsp:cNvPr id="0" name=""/>
        <dsp:cNvSpPr/>
      </dsp:nvSpPr>
      <dsp:spPr>
        <a:xfrm>
          <a:off x="3954" y="48087"/>
          <a:ext cx="2377665" cy="95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Option 1</a:t>
          </a:r>
        </a:p>
      </dsp:txBody>
      <dsp:txXfrm>
        <a:off x="3954" y="48087"/>
        <a:ext cx="2377665" cy="951066"/>
      </dsp:txXfrm>
    </dsp:sp>
    <dsp:sp modelId="{3431F2A6-3B3E-4D27-8544-C80703649495}">
      <dsp:nvSpPr>
        <dsp:cNvPr id="0" name=""/>
        <dsp:cNvSpPr/>
      </dsp:nvSpPr>
      <dsp:spPr>
        <a:xfrm>
          <a:off x="3954" y="999153"/>
          <a:ext cx="2377665" cy="3148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1x 55ah SLA battery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$100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50 </a:t>
          </a:r>
          <a:r>
            <a:rPr lang="en-US" sz="2000" kern="1200" dirty="0" err="1"/>
            <a:t>lbs</a:t>
          </a:r>
          <a:endParaRPr lang="en-US" sz="2000" kern="1200" dirty="0"/>
        </a:p>
      </dsp:txBody>
      <dsp:txXfrm>
        <a:off x="3954" y="999153"/>
        <a:ext cx="2377665" cy="3148520"/>
      </dsp:txXfrm>
    </dsp:sp>
    <dsp:sp modelId="{34BC42D5-20F3-467E-ABF7-767C33838535}">
      <dsp:nvSpPr>
        <dsp:cNvPr id="0" name=""/>
        <dsp:cNvSpPr/>
      </dsp:nvSpPr>
      <dsp:spPr>
        <a:xfrm>
          <a:off x="2714492" y="48087"/>
          <a:ext cx="2377665" cy="95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Option 2</a:t>
          </a:r>
        </a:p>
      </dsp:txBody>
      <dsp:txXfrm>
        <a:off x="2714492" y="48087"/>
        <a:ext cx="2377665" cy="951066"/>
      </dsp:txXfrm>
    </dsp:sp>
    <dsp:sp modelId="{4B61DA80-28A4-4DE2-AA3C-78C4F37D7DDE}">
      <dsp:nvSpPr>
        <dsp:cNvPr id="0" name=""/>
        <dsp:cNvSpPr/>
      </dsp:nvSpPr>
      <dsp:spPr>
        <a:xfrm>
          <a:off x="2714492" y="999153"/>
          <a:ext cx="2377665" cy="3148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2x 35ah SLA batteries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$110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45lbs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Ability to charge one while running on other</a:t>
          </a:r>
        </a:p>
      </dsp:txBody>
      <dsp:txXfrm>
        <a:off x="2714492" y="999153"/>
        <a:ext cx="2377665" cy="3148520"/>
      </dsp:txXfrm>
    </dsp:sp>
    <dsp:sp modelId="{1A7ACF92-5B4D-4785-949A-037C617ACE27}">
      <dsp:nvSpPr>
        <dsp:cNvPr id="0" name=""/>
        <dsp:cNvSpPr/>
      </dsp:nvSpPr>
      <dsp:spPr>
        <a:xfrm>
          <a:off x="5425030" y="48087"/>
          <a:ext cx="2377665" cy="95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Option 3</a:t>
          </a:r>
        </a:p>
      </dsp:txBody>
      <dsp:txXfrm>
        <a:off x="5425030" y="48087"/>
        <a:ext cx="2377665" cy="951066"/>
      </dsp:txXfrm>
    </dsp:sp>
    <dsp:sp modelId="{0BA70129-C1D3-4FBC-880F-5788FBD1ADD8}">
      <dsp:nvSpPr>
        <dsp:cNvPr id="0" name=""/>
        <dsp:cNvSpPr/>
      </dsp:nvSpPr>
      <dsp:spPr>
        <a:xfrm>
          <a:off x="5425030" y="999153"/>
          <a:ext cx="2377665" cy="3148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5x 10ah </a:t>
          </a:r>
          <a:r>
            <a:rPr lang="en-US" sz="2000" kern="1200" dirty="0" err="1"/>
            <a:t>LiPo</a:t>
          </a:r>
          <a:r>
            <a:rPr lang="en-US" sz="2000" kern="1200" dirty="0"/>
            <a:t> batteries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$250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12lbs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Requires special charging equipment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>
        <a:off x="5425030" y="999153"/>
        <a:ext cx="2377665" cy="3148520"/>
      </dsp:txXfrm>
    </dsp:sp>
    <dsp:sp modelId="{D554D7E3-A653-4DCE-BA2B-B9C19CF86D12}">
      <dsp:nvSpPr>
        <dsp:cNvPr id="0" name=""/>
        <dsp:cNvSpPr/>
      </dsp:nvSpPr>
      <dsp:spPr>
        <a:xfrm>
          <a:off x="8135568" y="48087"/>
          <a:ext cx="2377665" cy="95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Option 4</a:t>
          </a:r>
        </a:p>
      </dsp:txBody>
      <dsp:txXfrm>
        <a:off x="8135568" y="48087"/>
        <a:ext cx="2377665" cy="951066"/>
      </dsp:txXfrm>
    </dsp:sp>
    <dsp:sp modelId="{B1786A14-6515-4E02-B2C3-5C4101965C71}">
      <dsp:nvSpPr>
        <dsp:cNvPr id="0" name=""/>
        <dsp:cNvSpPr/>
      </dsp:nvSpPr>
      <dsp:spPr>
        <a:xfrm>
          <a:off x="8139522" y="999153"/>
          <a:ext cx="2377665" cy="3148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2x 20ah LiFePo4 batteries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$400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14 </a:t>
          </a:r>
          <a:r>
            <a:rPr lang="en-US" sz="2000" kern="1200" dirty="0" err="1"/>
            <a:t>lbs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Longest shelf life and life cycle</a:t>
          </a:r>
        </a:p>
      </dsp:txBody>
      <dsp:txXfrm>
        <a:off x="8139522" y="999153"/>
        <a:ext cx="2377665" cy="3148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6C244-CCEF-41A7-94DA-9F81B046A959}">
      <dsp:nvSpPr>
        <dsp:cNvPr id="0" name=""/>
        <dsp:cNvSpPr/>
      </dsp:nvSpPr>
      <dsp:spPr>
        <a:xfrm>
          <a:off x="0" y="0"/>
          <a:ext cx="10518711" cy="22946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B1B3B-F3E2-42D3-AC74-A729B8C6E3B9}">
      <dsp:nvSpPr>
        <dsp:cNvPr id="0" name=""/>
        <dsp:cNvSpPr/>
      </dsp:nvSpPr>
      <dsp:spPr>
        <a:xfrm>
          <a:off x="318940" y="305957"/>
          <a:ext cx="1829783" cy="16827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3B82F-DAF8-45EA-8F8F-36419E54F68C}">
      <dsp:nvSpPr>
        <dsp:cNvPr id="0" name=""/>
        <dsp:cNvSpPr/>
      </dsp:nvSpPr>
      <dsp:spPr>
        <a:xfrm rot="10800000">
          <a:off x="318940" y="2294677"/>
          <a:ext cx="1829783" cy="2804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>
              <a:solidFill>
                <a:schemeClr val="bg1"/>
              </a:solidFill>
            </a:rPr>
            <a:t>Lighting </a:t>
          </a:r>
          <a:endParaRPr lang="en-US" sz="1700" b="1" kern="1200" dirty="0">
            <a:solidFill>
              <a:schemeClr val="bg1"/>
            </a:solidFill>
          </a:endParaRPr>
        </a:p>
      </dsp:txBody>
      <dsp:txXfrm rot="10800000">
        <a:off x="375212" y="2294677"/>
        <a:ext cx="1717239" cy="2748334"/>
      </dsp:txXfrm>
    </dsp:sp>
    <dsp:sp modelId="{17D99FA8-1D1D-46CD-8D37-74AE04ED56DF}">
      <dsp:nvSpPr>
        <dsp:cNvPr id="0" name=""/>
        <dsp:cNvSpPr/>
      </dsp:nvSpPr>
      <dsp:spPr>
        <a:xfrm>
          <a:off x="2331702" y="305957"/>
          <a:ext cx="1829783" cy="16827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C7837-46CE-4815-A6A6-F1D051432575}">
      <dsp:nvSpPr>
        <dsp:cNvPr id="0" name=""/>
        <dsp:cNvSpPr/>
      </dsp:nvSpPr>
      <dsp:spPr>
        <a:xfrm rot="10800000">
          <a:off x="2331702" y="2294677"/>
          <a:ext cx="1829783" cy="2804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>
              <a:solidFill>
                <a:schemeClr val="bg1"/>
              </a:solidFill>
            </a:rPr>
            <a:t>Cooling</a:t>
          </a:r>
          <a:endParaRPr lang="en-US" sz="1700" b="1" kern="1200" dirty="0">
            <a:solidFill>
              <a:schemeClr val="bg1"/>
            </a:solidFill>
          </a:endParaRPr>
        </a:p>
      </dsp:txBody>
      <dsp:txXfrm rot="10800000">
        <a:off x="2387974" y="2294677"/>
        <a:ext cx="1717239" cy="2748334"/>
      </dsp:txXfrm>
    </dsp:sp>
    <dsp:sp modelId="{68034AE1-A764-486B-A858-10EFDCA24920}">
      <dsp:nvSpPr>
        <dsp:cNvPr id="0" name=""/>
        <dsp:cNvSpPr/>
      </dsp:nvSpPr>
      <dsp:spPr>
        <a:xfrm>
          <a:off x="4344464" y="305957"/>
          <a:ext cx="1829783" cy="16827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E696C-5E4D-44DF-AC3C-A3ED36320FAE}">
      <dsp:nvSpPr>
        <dsp:cNvPr id="0" name=""/>
        <dsp:cNvSpPr/>
      </dsp:nvSpPr>
      <dsp:spPr>
        <a:xfrm rot="10800000">
          <a:off x="4344464" y="2294677"/>
          <a:ext cx="1829783" cy="2804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>
              <a:solidFill>
                <a:schemeClr val="bg1"/>
              </a:solidFill>
            </a:rPr>
            <a:t>Auxiliary charging</a:t>
          </a:r>
          <a:endParaRPr lang="en-US" sz="1700" b="1" kern="1200" dirty="0">
            <a:solidFill>
              <a:schemeClr val="bg1"/>
            </a:solidFill>
          </a:endParaRPr>
        </a:p>
      </dsp:txBody>
      <dsp:txXfrm rot="10800000">
        <a:off x="4400736" y="2294677"/>
        <a:ext cx="1717239" cy="2748334"/>
      </dsp:txXfrm>
    </dsp:sp>
    <dsp:sp modelId="{D85F305B-5D55-489B-BE52-E777907484E8}">
      <dsp:nvSpPr>
        <dsp:cNvPr id="0" name=""/>
        <dsp:cNvSpPr/>
      </dsp:nvSpPr>
      <dsp:spPr>
        <a:xfrm>
          <a:off x="6357226" y="305957"/>
          <a:ext cx="1829783" cy="16827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A1608-D239-44D2-AF19-F78C60C56A32}">
      <dsp:nvSpPr>
        <dsp:cNvPr id="0" name=""/>
        <dsp:cNvSpPr/>
      </dsp:nvSpPr>
      <dsp:spPr>
        <a:xfrm rot="10800000">
          <a:off x="6357226" y="2294677"/>
          <a:ext cx="1829783" cy="2804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>
              <a:solidFill>
                <a:schemeClr val="bg1"/>
              </a:solidFill>
            </a:rPr>
            <a:t>Storage for other parts such as microphones, coax</a:t>
          </a:r>
          <a:endParaRPr lang="en-US" sz="1700" b="1" kern="1200" dirty="0">
            <a:solidFill>
              <a:schemeClr val="bg1"/>
            </a:solidFill>
          </a:endParaRPr>
        </a:p>
      </dsp:txBody>
      <dsp:txXfrm rot="10800000">
        <a:off x="6413498" y="2294677"/>
        <a:ext cx="1717239" cy="2748334"/>
      </dsp:txXfrm>
    </dsp:sp>
    <dsp:sp modelId="{553CEE2D-7545-494D-90C4-2EA0582FB96D}">
      <dsp:nvSpPr>
        <dsp:cNvPr id="0" name=""/>
        <dsp:cNvSpPr/>
      </dsp:nvSpPr>
      <dsp:spPr>
        <a:xfrm>
          <a:off x="8369987" y="305957"/>
          <a:ext cx="1829783" cy="16827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40578-5075-4DA7-9D64-F83149A17488}">
      <dsp:nvSpPr>
        <dsp:cNvPr id="0" name=""/>
        <dsp:cNvSpPr/>
      </dsp:nvSpPr>
      <dsp:spPr>
        <a:xfrm rot="10800000">
          <a:off x="8369987" y="2294677"/>
          <a:ext cx="1829783" cy="2804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chemeClr val="bg1"/>
              </a:solidFill>
            </a:rPr>
            <a:t>Logbook</a:t>
          </a:r>
          <a:endParaRPr lang="en-US" sz="1700" b="1" kern="1200" dirty="0">
            <a:solidFill>
              <a:schemeClr val="bg1"/>
            </a:solidFill>
          </a:endParaRPr>
        </a:p>
      </dsp:txBody>
      <dsp:txXfrm rot="10800000">
        <a:off x="8426259" y="2294677"/>
        <a:ext cx="1717239" cy="2748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2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3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9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01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2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3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39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6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1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9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2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2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0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9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8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97" y="5433473"/>
            <a:ext cx="9976465" cy="1246715"/>
          </a:xfrm>
        </p:spPr>
        <p:txBody>
          <a:bodyPr/>
          <a:lstStyle/>
          <a:p>
            <a:r>
              <a:rPr lang="en-US" sz="8000" dirty="0"/>
              <a:t>Building Your Go-Kit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5624" y="6428315"/>
            <a:ext cx="3426376" cy="503747"/>
          </a:xfrm>
        </p:spPr>
        <p:txBody>
          <a:bodyPr/>
          <a:lstStyle/>
          <a:p>
            <a:r>
              <a:rPr lang="en-US" dirty="0"/>
              <a:t>Robert Anglin, WX5TEX</a:t>
            </a:r>
          </a:p>
        </p:txBody>
      </p:sp>
    </p:spTree>
    <p:extLst>
      <p:ext uri="{BB962C8B-B14F-4D97-AF65-F5344CB8AC3E}">
        <p14:creationId xmlns:p14="http://schemas.microsoft.com/office/powerpoint/2010/main" val="326616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61" y="484094"/>
            <a:ext cx="8393726" cy="6295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73" y="66735"/>
            <a:ext cx="10058400" cy="671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25" y="0"/>
            <a:ext cx="918225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155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276" y="-4181"/>
            <a:ext cx="5222752" cy="6862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549" y="178594"/>
            <a:ext cx="10058400" cy="6679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710" y="1400139"/>
            <a:ext cx="10058400" cy="4818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7151" y="0"/>
            <a:ext cx="3850481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627" y="752071"/>
            <a:ext cx="10058400" cy="565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9992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9503" y="1036856"/>
            <a:ext cx="9144000" cy="514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750" y="443987"/>
            <a:ext cx="10058400" cy="565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5596" y="0"/>
            <a:ext cx="7380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16" y="170495"/>
            <a:ext cx="4588759" cy="1400530"/>
          </a:xfrm>
        </p:spPr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</a:rPr>
              <a:t>The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011670"/>
              </p:ext>
            </p:extLst>
          </p:nvPr>
        </p:nvGraphicFramePr>
        <p:xfrm>
          <a:off x="1724202" y="1253065"/>
          <a:ext cx="8947150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6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FF0D34-7034-4A6B-B9E1-F3C655816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AA13D3-3E76-48A1-A8BA-6B974B433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F6E47D-5D1A-4FE1-B7C6-1B5C3EDA8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3133A9-8CC4-4659-9FE1-42F9E1698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 rev="1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5" y="180622"/>
            <a:ext cx="9404723" cy="140053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Determining Your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02" y="1714251"/>
            <a:ext cx="6155444" cy="4195481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Your kit will vary depending on the event, season, location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Ideally, you may have multiple kits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Once your kit is built, USE IT &amp; modify it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8048979" y="1714251"/>
            <a:ext cx="3657600" cy="45397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Deployment Types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Public events &amp; drills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Field day, camping, SOTA, NPOTA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Emergency Deployments</a:t>
            </a:r>
          </a:p>
        </p:txBody>
      </p:sp>
    </p:spTree>
    <p:extLst>
      <p:ext uri="{BB962C8B-B14F-4D97-AF65-F5344CB8AC3E}">
        <p14:creationId xmlns:p14="http://schemas.microsoft.com/office/powerpoint/2010/main" val="14504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5" y="136629"/>
            <a:ext cx="9404723" cy="1400530"/>
          </a:xfrm>
        </p:spPr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</a:rPr>
              <a:t>Form Factors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979781"/>
              </p:ext>
            </p:extLst>
          </p:nvPr>
        </p:nvGraphicFramePr>
        <p:xfrm>
          <a:off x="447675" y="1652587"/>
          <a:ext cx="11106150" cy="491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3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2F07B-EF24-4F00-9089-0BB3F18ED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262F07B-EF24-4F00-9089-0BB3F18ED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700934-4E4A-4D79-B1F8-F18999B69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7700934-4E4A-4D79-B1F8-F18999B69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A1A76-D7CA-4A9A-B505-851459C17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03A1A76-D7CA-4A9A-B505-851459C17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666AF8-3A58-4522-9176-D69F1A677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6666AF8-3A58-4522-9176-D69F1A677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6AD433-3C65-43A7-A79D-38DD205FA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26AD433-3C65-43A7-A79D-38DD205FA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7BC160-F34B-4C39-B9DA-9E79BD26F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B7BC160-F34B-4C39-B9DA-9E79BD26F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06164C-AAF1-4002-898E-944836694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606164C-AAF1-4002-898E-944836694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5BD8F2-29EB-4F85-887D-19F915BA5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85BD8F2-29EB-4F85-887D-19F915BA5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024782-0823-4DA1-8902-001AEEDF0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E024782-0823-4DA1-8902-001AEEDF0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682FDC-DD0B-4066-AD5E-99E09534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0682FDC-DD0B-4066-AD5E-99E09534A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027EF-ADE8-4052-BEDD-D8D8D3483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00027EF-ADE8-4052-BEDD-D8D8D3483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1" y="0"/>
            <a:ext cx="9404723" cy="1400530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The Layout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981" y="1638301"/>
            <a:ext cx="10522423" cy="46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8308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6" y="119343"/>
            <a:ext cx="9404723" cy="1400530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Critical Components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410218"/>
              </p:ext>
            </p:extLst>
          </p:nvPr>
        </p:nvGraphicFramePr>
        <p:xfrm>
          <a:off x="407988" y="1390649"/>
          <a:ext cx="6402387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/>
          <p:cNvSpPr/>
          <p:nvPr/>
        </p:nvSpPr>
        <p:spPr>
          <a:xfrm>
            <a:off x="7610475" y="1647823"/>
            <a:ext cx="3514725" cy="446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Power Components</a:t>
            </a:r>
            <a:r>
              <a:rPr lang="en-US" dirty="0"/>
              <a:t>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AC power supply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12v battery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</a:rPr>
              <a:t>PwrGate</a:t>
            </a: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Rig Runner (distribution)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Voltage monitoring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Solar charge controller</a:t>
            </a:r>
          </a:p>
        </p:txBody>
      </p:sp>
    </p:spTree>
    <p:extLst>
      <p:ext uri="{BB962C8B-B14F-4D97-AF65-F5344CB8AC3E}">
        <p14:creationId xmlns:p14="http://schemas.microsoft.com/office/powerpoint/2010/main" val="27149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A6AE2-908A-40A5-86E7-627FC1E7E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4BA6AE2-908A-40A5-86E7-627FC1E7E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AB90D9-7282-434B-8096-13A02A130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8AB90D9-7282-434B-8096-13A02A130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9DBF67-166B-4AEB-B4DA-E61091A6B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19DBF67-166B-4AEB-B4DA-E61091A6B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571A7-E851-4647-98EB-0D0463698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E7571A7-E851-4647-98EB-0D0463698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63F223-6121-425C-8264-49EEFF5F8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763F223-6121-425C-8264-49EEFF5F8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A03474-FEEB-4F24-AC3F-802D057B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5A03474-FEEB-4F24-AC3F-802D057BE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D3909C-39C7-4928-A863-6D05781C6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9D3909C-39C7-4928-A863-6D05781C6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A8462-A950-482A-B5AE-15B2D9686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DCA8462-A950-482A-B5AE-15B2D9686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5A0010-7482-427F-B54A-368FF45CD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65A0010-7482-427F-B54A-368FF45CD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7" y="119343"/>
            <a:ext cx="6811964" cy="1080807"/>
          </a:xfrm>
        </p:spPr>
        <p:txBody>
          <a:bodyPr/>
          <a:lstStyle/>
          <a:p>
            <a:r>
              <a:rPr lang="en-US" sz="5400" b="1" dirty="0"/>
              <a:t>Battery Options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516146"/>
              </p:ext>
            </p:extLst>
          </p:nvPr>
        </p:nvGraphicFramePr>
        <p:xfrm>
          <a:off x="646111" y="2243486"/>
          <a:ext cx="1051718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2852" y="1460208"/>
            <a:ext cx="784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Recommended goal: 55ah of power</a:t>
            </a:r>
          </a:p>
        </p:txBody>
      </p:sp>
    </p:spTree>
    <p:extLst>
      <p:ext uri="{BB962C8B-B14F-4D97-AF65-F5344CB8AC3E}">
        <p14:creationId xmlns:p14="http://schemas.microsoft.com/office/powerpoint/2010/main" val="22616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BF76C-CF6A-4244-8541-0A3F5BE0B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45BF76C-CF6A-4244-8541-0A3F5BE0B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31F2A6-3B3E-4D27-8544-C80703649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431F2A6-3B3E-4D27-8544-C80703649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BC42D5-20F3-467E-ABF7-767C33838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4BC42D5-20F3-467E-ABF7-767C33838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1DA80-28A4-4DE2-AA3C-78C4F37D7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B61DA80-28A4-4DE2-AA3C-78C4F37D7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ACF92-5B4D-4785-949A-037C617AC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A7ACF92-5B4D-4785-949A-037C617AC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A70129-C1D3-4FBC-880F-5788FBD1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BA70129-C1D3-4FBC-880F-5788FBD1A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54D7E3-A653-4DCE-BA2B-B9C19CF8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554D7E3-A653-4DCE-BA2B-B9C19CF86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786A14-6515-4E02-B2C3-5C4101965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B1786A14-6515-4E02-B2C3-5C4101965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15" y="123534"/>
            <a:ext cx="7793801" cy="854874"/>
          </a:xfrm>
        </p:spPr>
        <p:txBody>
          <a:bodyPr/>
          <a:lstStyle/>
          <a:p>
            <a:r>
              <a:rPr lang="en-US" sz="5400" b="1" dirty="0"/>
              <a:t>Auxiliary Components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16669"/>
              </p:ext>
            </p:extLst>
          </p:nvPr>
        </p:nvGraphicFramePr>
        <p:xfrm>
          <a:off x="454088" y="1385406"/>
          <a:ext cx="10518712" cy="509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0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6C244-CCEF-41A7-94DA-9F81B046A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406C244-CCEF-41A7-94DA-9F81B046A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CB1B3B-F3E2-42D3-AC74-A729B8C6E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2CB1B3B-F3E2-42D3-AC74-A729B8C6E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3B82F-DAF8-45EA-8F8F-36419E54F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BC3B82F-DAF8-45EA-8F8F-36419E54F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D99FA8-1D1D-46CD-8D37-74AE04ED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7D99FA8-1D1D-46CD-8D37-74AE04ED5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C7837-46CE-4815-A6A6-F1D051432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98C7837-46CE-4815-A6A6-F1D051432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034AE1-A764-486B-A858-10EFDCA24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8034AE1-A764-486B-A858-10EFDCA24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E696C-5E4D-44DF-AC3C-A3ED36320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0FE696C-5E4D-44DF-AC3C-A3ED36320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F305B-5D55-489B-BE52-E77790748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85F305B-5D55-489B-BE52-E77790748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4A1608-D239-44D2-AF19-F78C60C5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54A1608-D239-44D2-AF19-F78C60C56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3CEE2D-7545-494D-90C4-2EA0582FB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53CEE2D-7545-494D-90C4-2EA0582FB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D40578-5075-4DA7-9D64-F83149A1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3D40578-5075-4DA7-9D64-F83149A17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6" y="119343"/>
            <a:ext cx="4573589" cy="880782"/>
          </a:xfrm>
        </p:spPr>
        <p:txBody>
          <a:bodyPr/>
          <a:lstStyle/>
          <a:p>
            <a:r>
              <a:rPr lang="en-US" sz="5400" b="1" dirty="0"/>
              <a:t>Hints &amp; Kinks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352551"/>
            <a:ext cx="11087099" cy="521017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Approach your build like a game of chess. Always think 10 steps ahead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Measure equipment by hand, don’t rely on manufacturers published specs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ARRL’s </a:t>
            </a:r>
            <a:r>
              <a:rPr lang="en-US" sz="2400" b="1" i="1" dirty="0">
                <a:solidFill>
                  <a:schemeClr val="bg2">
                    <a:lumMod val="75000"/>
                  </a:schemeClr>
                </a:solidFill>
              </a:rPr>
              <a:t>Hints and Kinks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High speed, low drag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Deb’s NASA-certified herculean Velcro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Silicon adhesive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Warranty “void if removed” stickers are no longer legal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1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4BCDC1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5962</TotalTime>
  <Words>253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Building Your Go-Kit</vt:lpstr>
      <vt:lpstr>The Process</vt:lpstr>
      <vt:lpstr>Determining Your Needs</vt:lpstr>
      <vt:lpstr>Form Factors</vt:lpstr>
      <vt:lpstr>The Layout Process</vt:lpstr>
      <vt:lpstr>Critical Components</vt:lpstr>
      <vt:lpstr>Battery Options</vt:lpstr>
      <vt:lpstr>Auxiliary Components</vt:lpstr>
      <vt:lpstr>Hints &amp; Kinks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Go-Kit</dc:title>
  <dc:creator>Jenny Warner</dc:creator>
  <cp:lastModifiedBy>Jenny Warner</cp:lastModifiedBy>
  <cp:revision>51</cp:revision>
  <dcterms:created xsi:type="dcterms:W3CDTF">2016-09-15T04:36:19Z</dcterms:created>
  <dcterms:modified xsi:type="dcterms:W3CDTF">2016-09-22T21:38:13Z</dcterms:modified>
</cp:coreProperties>
</file>